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6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259" r:id="rId3"/>
    <p:sldId id="372" r:id="rId4"/>
    <p:sldId id="457" r:id="rId5"/>
    <p:sldId id="455" r:id="rId6"/>
    <p:sldId id="419" r:id="rId7"/>
    <p:sldId id="463" r:id="rId8"/>
    <p:sldId id="458" r:id="rId9"/>
    <p:sldId id="468" r:id="rId10"/>
    <p:sldId id="464" r:id="rId11"/>
    <p:sldId id="465" r:id="rId12"/>
    <p:sldId id="470" r:id="rId13"/>
    <p:sldId id="469" r:id="rId14"/>
    <p:sldId id="459" r:id="rId15"/>
    <p:sldId id="462" r:id="rId16"/>
    <p:sldId id="467" r:id="rId17"/>
    <p:sldId id="460" r:id="rId18"/>
    <p:sldId id="461" r:id="rId19"/>
    <p:sldId id="471" r:id="rId20"/>
    <p:sldId id="472" r:id="rId21"/>
    <p:sldId id="466" r:id="rId22"/>
    <p:sldId id="47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8">
          <p15:clr>
            <a:srgbClr val="A4A3A4"/>
          </p15:clr>
        </p15:guide>
        <p15:guide id="2" pos="38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2C4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7" autoAdjust="0"/>
    <p:restoredTop sz="85582" autoAdjust="0"/>
  </p:normalViewPr>
  <p:slideViewPr>
    <p:cSldViewPr snapToGrid="0">
      <p:cViewPr>
        <p:scale>
          <a:sx n="66" d="100"/>
          <a:sy n="66" d="100"/>
        </p:scale>
        <p:origin x="-80" y="-60"/>
      </p:cViewPr>
      <p:guideLst>
        <p:guide orient="horz" pos="2258"/>
        <p:guide pos="3866"/>
      </p:guideLst>
    </p:cSldViewPr>
  </p:slideViewPr>
  <p:outlineViewPr>
    <p:cViewPr>
      <p:scale>
        <a:sx n="33" d="100"/>
        <a:sy n="33" d="100"/>
      </p:scale>
      <p:origin x="0" y="-1008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2021/10/20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557677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68257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3BFD3F5D-A362-41D5-B7CF-1B81DB3119A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283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1CCA15AF-41D1-4598-AC44-09EA8C0E3E3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F6A55BC6-1D14-419D-BD95-7B5669EE462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8C4AABE3-289F-42BE-A70A-A652F296DD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773460F0-633C-464C-9092-D8A38023CCA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462DDCE9-20AF-45FE-98BE-FDEC0C8F813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FE7AB5FD-D8F6-4F52-8A84-BB11A08441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7C54FAA8-3036-4261-B514-92103EF37AA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02664BD8-61F8-4041-B42F-6CC5B179B37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2527E3B3-74B0-4033-81F2-D944202D11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1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76F21721-0212-4BDA-819F-21C91C7031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2DEF6688-BD85-4259-8D1B-0521B423837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FAF410C0-8EA9-42AB-AF7D-09043BFA94B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4421FDD9-9B5B-4A39-94D3-1CB39A9C3C0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5B9240A4-03E4-400A-A5F2-E8B17D32459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E58CC-D2F3-4932-97A9-1F1BD067B30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页眉占位符 4">
            <a:extLst>
              <a:ext uri="{FF2B5EF4-FFF2-40B4-BE49-F238E27FC236}">
                <a16:creationId xmlns:a16="http://schemas.microsoft.com/office/drawing/2014/main" id="{5318D763-5219-43C2-B767-0872077A842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854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1101725"/>
          </a:xfrm>
          <a:prstGeom prst="rect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8"/>
          <p:cNvSpPr/>
          <p:nvPr/>
        </p:nvSpPr>
        <p:spPr>
          <a:xfrm rot="10800000">
            <a:off x="11076517" y="6280150"/>
            <a:ext cx="1115484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5"/>
          <p:cNvSpPr txBox="1"/>
          <p:nvPr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/>
          <a:p>
            <a:pPr lvl="0" algn="ctr" defTabSz="91313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9A0DB2DC-4C9A-4742-B13C-FB6460FD3503}" type="slidenum">
              <a:rPr lang="zh-CN" altLang="en-US" sz="16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pPr lvl="0" algn="ctr" defTabSz="91313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r>
              <a:rPr lang="zh-CN" altLang="en-US" sz="1300" b="0" dirty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077913"/>
            <a:ext cx="12192000" cy="1285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409"/>
            <a:ext cx="10515600" cy="8670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838200" y="1447805"/>
            <a:ext cx="10515600" cy="4729163"/>
          </a:xfrm>
          <a:noFill/>
        </p:spPr>
        <p:txBody>
          <a:bodyPr/>
          <a:lstStyle>
            <a:lvl1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b="1"/>
            </a:lvl1pPr>
            <a:lvl2pPr marL="685800" indent="-228600">
              <a:buClr>
                <a:srgbClr val="00B0F0"/>
              </a:buClr>
              <a:buFont typeface="Wingdings" panose="05000000000000000000" pitchFamily="2" charset="2"/>
              <a:buChar char="l"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/>
          <a:p>
            <a:pPr algn="r">
              <a:buClr>
                <a:srgbClr val="FF9900"/>
              </a:buClr>
              <a:buSzPct val="75000"/>
              <a:buNone/>
            </a:pPr>
            <a:fld id="{9A0DB2DC-4C9A-4742-B13C-FB6460FD3503}" type="slidenum">
              <a:rPr lang="zh-CN" altLang="en-US" dirty="0"/>
              <a:pPr algn="r">
                <a:buClr>
                  <a:srgbClr val="FF9900"/>
                </a:buClr>
                <a:buSzPct val="75000"/>
                <a:buNone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标题空白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 rot="10800000">
            <a:off x="11076517" y="6280150"/>
            <a:ext cx="1115484" cy="441325"/>
          </a:xfrm>
          <a:custGeom>
            <a:avLst/>
            <a:gdLst>
              <a:gd name="connsiteX0" fmla="*/ 0 w 1224136"/>
              <a:gd name="connsiteY0" fmla="*/ 0 h 432048"/>
              <a:gd name="connsiteX1" fmla="*/ 1224136 w 1224136"/>
              <a:gd name="connsiteY1" fmla="*/ 0 h 432048"/>
              <a:gd name="connsiteX2" fmla="*/ 1224136 w 1224136"/>
              <a:gd name="connsiteY2" fmla="*/ 432048 h 432048"/>
              <a:gd name="connsiteX3" fmla="*/ 0 w 1224136"/>
              <a:gd name="connsiteY3" fmla="*/ 432048 h 432048"/>
              <a:gd name="connsiteX4" fmla="*/ 0 w 1224136"/>
              <a:gd name="connsiteY4" fmla="*/ 0 h 432048"/>
              <a:gd name="connsiteX0-1" fmla="*/ 0 w 1224136"/>
              <a:gd name="connsiteY0-2" fmla="*/ 28575 h 460623"/>
              <a:gd name="connsiteX1-3" fmla="*/ 1024111 w 1224136"/>
              <a:gd name="connsiteY1-4" fmla="*/ 0 h 460623"/>
              <a:gd name="connsiteX2-5" fmla="*/ 1224136 w 1224136"/>
              <a:gd name="connsiteY2-6" fmla="*/ 460623 h 460623"/>
              <a:gd name="connsiteX3-7" fmla="*/ 0 w 1224136"/>
              <a:gd name="connsiteY3-8" fmla="*/ 460623 h 460623"/>
              <a:gd name="connsiteX4-9" fmla="*/ 0 w 1224136"/>
              <a:gd name="connsiteY4-10" fmla="*/ 28575 h 460623"/>
              <a:gd name="connsiteX0-11" fmla="*/ 0 w 1224136"/>
              <a:gd name="connsiteY0-12" fmla="*/ 0 h 432048"/>
              <a:gd name="connsiteX1-13" fmla="*/ 1024111 w 1224136"/>
              <a:gd name="connsiteY1-14" fmla="*/ 0 h 432048"/>
              <a:gd name="connsiteX2-15" fmla="*/ 1224136 w 1224136"/>
              <a:gd name="connsiteY2-16" fmla="*/ 432048 h 432048"/>
              <a:gd name="connsiteX3-17" fmla="*/ 0 w 1224136"/>
              <a:gd name="connsiteY3-18" fmla="*/ 432048 h 432048"/>
              <a:gd name="connsiteX4-19" fmla="*/ 0 w 1224136"/>
              <a:gd name="connsiteY4-20" fmla="*/ 0 h 432048"/>
              <a:gd name="connsiteX0-21" fmla="*/ 0 w 1224136"/>
              <a:gd name="connsiteY0-22" fmla="*/ 0 h 432048"/>
              <a:gd name="connsiteX1-23" fmla="*/ 1014586 w 1224136"/>
              <a:gd name="connsiteY1-24" fmla="*/ 0 h 432048"/>
              <a:gd name="connsiteX2-25" fmla="*/ 1224136 w 1224136"/>
              <a:gd name="connsiteY2-26" fmla="*/ 432048 h 432048"/>
              <a:gd name="connsiteX3-27" fmla="*/ 0 w 1224136"/>
              <a:gd name="connsiteY3-28" fmla="*/ 432048 h 432048"/>
              <a:gd name="connsiteX4-29" fmla="*/ 0 w 1224136"/>
              <a:gd name="connsiteY4-30" fmla="*/ 0 h 43204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24136" h="432048">
                <a:moveTo>
                  <a:pt x="0" y="0"/>
                </a:moveTo>
                <a:lnTo>
                  <a:pt x="1014586" y="0"/>
                </a:lnTo>
                <a:lnTo>
                  <a:pt x="1224136" y="432048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5"/>
          <p:cNvSpPr txBox="1"/>
          <p:nvPr/>
        </p:nvSpPr>
        <p:spPr>
          <a:xfrm>
            <a:off x="11267017" y="6348413"/>
            <a:ext cx="889000" cy="304800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lIns="91416" tIns="45708" rIns="91416" bIns="45708" anchor="ctr"/>
          <a:lstStyle/>
          <a:p>
            <a:pPr lvl="0" algn="ctr" defTabSz="91313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13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fld id="{9A0DB2DC-4C9A-4742-B13C-FB6460FD3503}" type="slidenum">
              <a:rPr lang="zh-CN" altLang="en-US" sz="1600" b="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pPr lvl="0" algn="ctr" defTabSz="913130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r>
              <a:rPr lang="zh-CN" altLang="en-US" sz="1300" b="0" dirty="0">
                <a:solidFill>
                  <a:srgbClr val="FFFFFF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  </a:t>
            </a:r>
            <a:endParaRPr lang="zh-CN" altLang="en-US" sz="1300" b="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721784" cy="107791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081088"/>
            <a:ext cx="1500717" cy="1254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1784" y="1077913"/>
            <a:ext cx="11470217" cy="12858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287525"/>
            <a:ext cx="11266227" cy="790835"/>
          </a:xfrm>
        </p:spPr>
        <p:txBody>
          <a:bodyPr/>
          <a:lstStyle>
            <a:lvl1pPr algn="l">
              <a:defRPr>
                <a:solidFill>
                  <a:srgbClr val="0000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charset="0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defTabSz="91440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 b="1">
                <a:latin typeface="Times New Roman" panose="02020603050405020304" charset="0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16" tIns="45708" rIns="91416" bIns="45708" rtlCol="0" anchor="ctr"/>
          <a:lstStyle/>
          <a:p>
            <a:pPr algn="r">
              <a:buClr>
                <a:srgbClr val="FF9900"/>
              </a:buClr>
              <a:buSzPct val="75000"/>
              <a:buNone/>
            </a:pPr>
            <a:fld id="{9A0DB2DC-4C9A-4742-B13C-FB6460FD3503}" type="slidenum">
              <a:rPr lang="zh-CN" altLang="en-US" dirty="0"/>
              <a:pPr algn="r">
                <a:buClr>
                  <a:srgbClr val="FF9900"/>
                </a:buClr>
                <a:buSzPct val="75000"/>
                <a:buNone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308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830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85750"/>
            <a:ext cx="12192000" cy="4873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14400"/>
            <a:ext cx="10972800" cy="52117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21167" y="6467475"/>
            <a:ext cx="2844800" cy="365125"/>
          </a:xfrm>
        </p:spPr>
        <p:txBody>
          <a:bodyPr/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None/>
              <a:defRPr/>
            </a:pPr>
            <a:fld id="{4FCA0D0C-4923-4A41-AFF5-ACB92735E9A5}" type="datetime1">
              <a:rPr lang="zh-CN" altLang="en-US" sz="1600" b="1">
                <a:solidFill>
                  <a:srgbClr val="000000">
                    <a:tint val="75000"/>
                  </a:srgbClr>
                </a:solidFill>
                <a:ea typeface="宋体" panose="02010600030101010101" pitchFamily="2" charset="-122"/>
              </a:rPr>
              <a:pPr fontAlgn="base">
                <a:spcBef>
                  <a:spcPct val="20000"/>
                </a:spcBef>
                <a:spcAft>
                  <a:spcPct val="0"/>
                </a:spcAft>
                <a:buClr>
                  <a:srgbClr val="FF9900"/>
                </a:buClr>
                <a:buSzPct val="75000"/>
                <a:buFont typeface="Wingdings" panose="05000000000000000000" pitchFamily="2" charset="2"/>
                <a:buNone/>
                <a:defRPr/>
              </a:pPr>
              <a:t>2021/10/20</a:t>
            </a:fld>
            <a:endParaRPr lang="zh-CN" altLang="en-US" sz="1600" b="1">
              <a:solidFill>
                <a:srgbClr val="000000">
                  <a:tint val="75000"/>
                </a:srgbClr>
              </a:solidFill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>
          <a:xfrm>
            <a:off x="9317567" y="6472238"/>
            <a:ext cx="2844800" cy="365125"/>
          </a:xfrm>
        </p:spPr>
        <p:txBody>
          <a:bodyPr/>
          <a:lstStyle/>
          <a:p>
            <a:pPr>
              <a:buClr>
                <a:srgbClr val="FF9900"/>
              </a:buClr>
              <a:buSzPct val="75000"/>
            </a:pPr>
            <a:fld id="{9A0DB2DC-4C9A-4742-B13C-FB6460FD3503}" type="slidenum"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pPr>
                <a:buClr>
                  <a:srgbClr val="FF9900"/>
                </a:buClr>
                <a:buSzPct val="75000"/>
              </a:pPr>
              <a:t>‹#›</a:t>
            </a:fld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383476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4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2021/10/20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ags" Target="../tags/tag6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ppt new ver-0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5875" y="-17145"/>
            <a:ext cx="12235815" cy="68814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40062" y="70127"/>
            <a:ext cx="1283723" cy="3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65199" y="2785957"/>
            <a:ext cx="10574867" cy="2160588"/>
          </a:xfrm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lvl="0" eaLnBrk="0" fontAlgn="base" hangingPunct="0">
              <a:lnSpc>
                <a:spcPct val="130000"/>
              </a:lnSpc>
              <a:spcAft>
                <a:spcPct val="0"/>
              </a:spcAft>
              <a:defRPr/>
            </a:pPr>
            <a:r>
              <a:rPr lang="zh-CN" altLang="en-US" sz="6600" b="1" kern="0" spc="0" dirty="0">
                <a:solidFill>
                  <a:srgbClr val="00B0F0"/>
                </a:solidFill>
                <a:effectLst/>
              </a:rPr>
              <a:t>微结构探测器增益稳定性</a:t>
            </a:r>
            <a:br>
              <a:rPr lang="en-US" altLang="zh-CN" sz="6600" b="1" kern="0" spc="0" dirty="0">
                <a:solidFill>
                  <a:srgbClr val="00B0F0"/>
                </a:solidFill>
                <a:effectLst/>
              </a:rPr>
            </a:br>
            <a:r>
              <a:rPr lang="zh-CN" altLang="en-US" sz="6600" b="1" kern="0" spc="0" dirty="0">
                <a:solidFill>
                  <a:srgbClr val="00B0F0"/>
                </a:solidFill>
                <a:effectLst/>
              </a:rPr>
              <a:t>与读出方法研究</a:t>
            </a:r>
            <a:br>
              <a:rPr lang="en-US" altLang="zh-CN" sz="6000" b="1" kern="0" spc="0" dirty="0">
                <a:solidFill>
                  <a:srgbClr val="00B0F0"/>
                </a:solidFill>
                <a:effectLst/>
              </a:rPr>
            </a:br>
            <a:r>
              <a:rPr lang="zh-CN" altLang="en-US" sz="1050" b="1" kern="0" spc="0" dirty="0">
                <a:solidFill>
                  <a:srgbClr val="00B0F0"/>
                </a:solidFill>
                <a:effectLst/>
              </a:rPr>
              <a:t> </a:t>
            </a:r>
            <a:br>
              <a:rPr lang="en-US" altLang="zh-CN" sz="6000" b="1" kern="0" spc="0" dirty="0">
                <a:solidFill>
                  <a:srgbClr val="00B0F0"/>
                </a:solidFill>
                <a:effectLst/>
              </a:rPr>
            </a:br>
            <a:r>
              <a:rPr lang="zh-CN" altLang="en-US" sz="4000" b="1" kern="0" spc="0" dirty="0">
                <a:solidFill>
                  <a:srgbClr val="00B0F0"/>
                </a:solidFill>
                <a:effectLst/>
              </a:rPr>
              <a:t> </a:t>
            </a:r>
            <a:r>
              <a:rPr lang="zh-CN" altLang="en-US" sz="4000" b="1" u="sng" kern="0" spc="0" dirty="0">
                <a:solidFill>
                  <a:srgbClr val="00B0F0"/>
                </a:solidFill>
                <a:effectLst/>
              </a:rPr>
              <a:t>喻丽雯</a:t>
            </a:r>
            <a:r>
              <a:rPr lang="zh-CN" altLang="en-US" sz="4000" b="1" kern="0" spc="0" dirty="0">
                <a:solidFill>
                  <a:srgbClr val="00B0F0"/>
                </a:solidFill>
                <a:effectLst/>
              </a:rPr>
              <a:t> 代洪亮 </a:t>
            </a:r>
            <a:br>
              <a:rPr lang="en-US" altLang="zh-CN" sz="4000" b="1" kern="0" spc="0" dirty="0">
                <a:solidFill>
                  <a:srgbClr val="00B0F0"/>
                </a:solidFill>
                <a:effectLst/>
              </a:rPr>
            </a:br>
            <a:r>
              <a:rPr lang="zh-CN" altLang="en-US" sz="3200" b="1" kern="0" spc="0" dirty="0">
                <a:solidFill>
                  <a:srgbClr val="00B0F0"/>
                </a:solidFill>
                <a:effectLst/>
              </a:rPr>
              <a:t>祁辉荣 原之洋 常悦 张建 李玉兰 邓智 宫辉 蔡一鸣</a:t>
            </a:r>
            <a:b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</a:br>
            <a:r>
              <a:rPr lang="zh-CN" altLang="en-US" sz="2400" b="1" kern="0" spc="0" dirty="0">
                <a:solidFill>
                  <a:srgbClr val="00B0F0"/>
                </a:solidFill>
                <a:effectLst/>
              </a:rPr>
              <a:t>中国科学院高能物理研究所 </a:t>
            </a:r>
            <a:r>
              <a:rPr lang="en-US" altLang="zh-CN" sz="2400" b="1" kern="0" spc="0" dirty="0">
                <a:solidFill>
                  <a:srgbClr val="00B0F0"/>
                </a:solidFill>
                <a:effectLst/>
              </a:rPr>
              <a:t> </a:t>
            </a:r>
            <a:r>
              <a:rPr lang="zh-CN" altLang="en-US" sz="2400" b="1" kern="0" spc="0" dirty="0">
                <a:solidFill>
                  <a:srgbClr val="00B0F0"/>
                </a:solidFill>
                <a:effectLst/>
              </a:rPr>
              <a:t>清华大学</a:t>
            </a:r>
            <a:br>
              <a:rPr lang="en-US" altLang="zh-CN" sz="3200" b="1" kern="0" spc="0" dirty="0">
                <a:solidFill>
                  <a:srgbClr val="00B0F0"/>
                </a:solidFill>
                <a:effectLst/>
              </a:rPr>
            </a:br>
            <a:r>
              <a:rPr lang="en-US" altLang="zh-CN" sz="1800" b="1" kern="0" spc="0" dirty="0">
                <a:solidFill>
                  <a:srgbClr val="00B0F0"/>
                </a:solidFill>
                <a:effectLst/>
              </a:rPr>
              <a:t>2021</a:t>
            </a:r>
            <a:r>
              <a:rPr lang="zh-CN" altLang="en-US" sz="1800" b="1" kern="0" spc="0" dirty="0">
                <a:solidFill>
                  <a:srgbClr val="00B0F0"/>
                </a:solidFill>
                <a:effectLst/>
              </a:rPr>
              <a:t>全国先进气体探测器大会</a:t>
            </a:r>
            <a:br>
              <a:rPr lang="en-US" altLang="zh-CN" sz="1800" b="1" kern="0" spc="0" dirty="0">
                <a:solidFill>
                  <a:srgbClr val="00B0F0"/>
                </a:solidFill>
                <a:effectLst/>
              </a:rPr>
            </a:br>
            <a:r>
              <a:rPr lang="en-US" altLang="zh-CN" sz="1800" b="1" kern="0" spc="0" dirty="0">
                <a:solidFill>
                  <a:srgbClr val="00B0F0"/>
                </a:solidFill>
                <a:effectLst/>
              </a:rPr>
              <a:t>2021</a:t>
            </a:r>
            <a:r>
              <a:rPr lang="zh-CN" altLang="en-US" sz="1800" b="1" kern="0" spc="0" dirty="0">
                <a:solidFill>
                  <a:srgbClr val="00B0F0"/>
                </a:solidFill>
                <a:effectLst/>
              </a:rPr>
              <a:t>年</a:t>
            </a:r>
            <a:r>
              <a:rPr lang="en-US" altLang="zh-CN" sz="1800" b="1" kern="0" spc="0" dirty="0">
                <a:solidFill>
                  <a:srgbClr val="00B0F0"/>
                </a:solidFill>
                <a:effectLst/>
              </a:rPr>
              <a:t>10</a:t>
            </a:r>
            <a:r>
              <a:rPr lang="zh-CN" altLang="en-US" sz="1800" b="1" kern="0" spc="0" dirty="0">
                <a:solidFill>
                  <a:srgbClr val="00B0F0"/>
                </a:solidFill>
                <a:effectLst/>
              </a:rPr>
              <a:t>月</a:t>
            </a:r>
            <a:r>
              <a:rPr lang="en-US" altLang="zh-CN" sz="1800" b="1" kern="0" spc="0" dirty="0">
                <a:solidFill>
                  <a:srgbClr val="00B0F0"/>
                </a:solidFill>
                <a:effectLst/>
              </a:rPr>
              <a:t>21</a:t>
            </a:r>
            <a:r>
              <a:rPr lang="zh-CN" altLang="en-US" sz="1800" b="1" kern="0" spc="0" dirty="0">
                <a:solidFill>
                  <a:srgbClr val="00B0F0"/>
                </a:solidFill>
                <a:effectLst/>
              </a:rPr>
              <a:t>日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1" y="248659"/>
            <a:ext cx="370724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实验设备的研制</a:t>
            </a:r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-2</a:t>
            </a:r>
            <a:endParaRPr lang="zh-CN" altLang="en-US" sz="3200" b="1" dirty="0"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729"/>
          <p:cNvSpPr txBox="1"/>
          <p:nvPr/>
        </p:nvSpPr>
        <p:spPr>
          <a:xfrm>
            <a:off x="998217" y="901368"/>
            <a:ext cx="5484860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成功研制的探测器原型机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92201" y="11671"/>
            <a:ext cx="5544864" cy="164352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0363" indent="-360363">
              <a:lnSpc>
                <a:spcPct val="120000"/>
              </a:lnSpc>
            </a:pPr>
            <a:r>
              <a:rPr lang="zh-CN" altLang="en-US" sz="2000" dirty="0">
                <a:solidFill>
                  <a:schemeClr val="tx2"/>
                </a:solidFill>
              </a:rPr>
              <a:t>主要难点和解决的问题</a:t>
            </a:r>
            <a:r>
              <a:rPr lang="zh-CN" altLang="en-US" sz="1600" dirty="0">
                <a:solidFill>
                  <a:schemeClr val="tx2"/>
                </a:solidFill>
              </a:rPr>
              <a:t>：</a:t>
            </a:r>
            <a:r>
              <a:rPr lang="zh-CN" altLang="en-US" dirty="0">
                <a:solidFill>
                  <a:schemeClr val="tx2"/>
                </a:solidFill>
              </a:rPr>
              <a:t>（已完成</a:t>
            </a:r>
            <a:r>
              <a:rPr lang="en-US" altLang="zh-CN" dirty="0">
                <a:solidFill>
                  <a:schemeClr val="tx2"/>
                </a:solidFill>
              </a:rPr>
              <a:t>100%</a:t>
            </a:r>
            <a:r>
              <a:rPr lang="zh-CN" altLang="en-US" dirty="0">
                <a:solidFill>
                  <a:schemeClr val="tx2"/>
                </a:solidFill>
              </a:rPr>
              <a:t>）</a:t>
            </a:r>
            <a:endParaRPr lang="zh-CN" altLang="en-US" sz="1600" dirty="0">
              <a:solidFill>
                <a:schemeClr val="tx2"/>
              </a:solidFill>
            </a:endParaRPr>
          </a:p>
          <a:p>
            <a:pPr marL="360363" indent="-360363">
              <a:lnSpc>
                <a:spcPct val="12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0000"/>
                </a:solidFill>
              </a:rPr>
              <a:t>解决的问题：从“无”到 “有”，有限的资金下，全部自主设计完成，</a:t>
            </a:r>
            <a:r>
              <a:rPr lang="en-US" altLang="zh-CN" sz="1600" dirty="0">
                <a:solidFill>
                  <a:schemeClr val="tx2"/>
                </a:solidFill>
              </a:rPr>
              <a:t>42</a:t>
            </a:r>
            <a:r>
              <a:rPr lang="zh-CN" altLang="en-US" sz="1600" dirty="0">
                <a:solidFill>
                  <a:schemeClr val="tx2"/>
                </a:solidFill>
              </a:rPr>
              <a:t>束紫外激光系统、时间投影室探测器、</a:t>
            </a:r>
            <a:r>
              <a:rPr lang="en-US" altLang="zh-CN" sz="1600" dirty="0">
                <a:solidFill>
                  <a:schemeClr val="tx2"/>
                </a:solidFill>
              </a:rPr>
              <a:t>1280</a:t>
            </a:r>
            <a:r>
              <a:rPr lang="zh-CN" altLang="en-US" sz="1600" dirty="0">
                <a:solidFill>
                  <a:schemeClr val="tx2"/>
                </a:solidFill>
              </a:rPr>
              <a:t>路读出</a:t>
            </a:r>
            <a:r>
              <a:rPr lang="en-US" altLang="zh-CN" sz="1600" dirty="0">
                <a:solidFill>
                  <a:schemeClr val="tx2"/>
                </a:solidFill>
              </a:rPr>
              <a:t>FEE</a:t>
            </a:r>
            <a:r>
              <a:rPr lang="zh-CN" altLang="en-US" sz="1600" dirty="0">
                <a:solidFill>
                  <a:schemeClr val="tx2"/>
                </a:solidFill>
              </a:rPr>
              <a:t>电子学和数据获取系统，测试信号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marL="360363" indent="-360363">
              <a:lnSpc>
                <a:spcPct val="12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0000"/>
                </a:solidFill>
              </a:rPr>
              <a:t>已实现：顺利</a:t>
            </a:r>
            <a:r>
              <a:rPr lang="zh-CN" altLang="en-US" sz="1600" dirty="0">
                <a:solidFill>
                  <a:schemeClr val="tx2"/>
                </a:solidFill>
              </a:rPr>
              <a:t>完成实验探测器模块的安装及实验测量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6" y="1655198"/>
            <a:ext cx="9720583" cy="515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CE8C783-C846-4D92-BCBC-C08055A3434B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44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文本框 215"/>
          <p:cNvSpPr txBox="1"/>
          <p:nvPr/>
        </p:nvSpPr>
        <p:spPr>
          <a:xfrm>
            <a:off x="1557530" y="248659"/>
            <a:ext cx="443940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32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UV</a:t>
            </a:r>
            <a:r>
              <a:rPr lang="zh-CN" altLang="en-US" sz="32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激光电离确证与研究</a:t>
            </a:r>
          </a:p>
        </p:txBody>
      </p:sp>
      <p:sp>
        <p:nvSpPr>
          <p:cNvPr id="25" name="矩形 24"/>
          <p:cNvSpPr/>
          <p:nvPr/>
        </p:nvSpPr>
        <p:spPr>
          <a:xfrm>
            <a:off x="6567901" y="100208"/>
            <a:ext cx="487769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FF0000"/>
                </a:solidFill>
              </a:rPr>
              <a:t>实验验证了双光子电离机制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FF0000"/>
                </a:solidFill>
              </a:rPr>
              <a:t>首次实验定量测试了电离能力</a:t>
            </a:r>
            <a:endParaRPr lang="en-US" altLang="zh-CN" sz="2400" b="1" kern="0" dirty="0">
              <a:solidFill>
                <a:srgbClr val="FF0000"/>
              </a:solidFill>
            </a:endParaRPr>
          </a:p>
          <a:p>
            <a:pPr marL="342900" indent="-342900">
              <a:lnSpc>
                <a:spcPct val="120000"/>
              </a:lnSpc>
              <a:buFont typeface="Arial" pitchFamily="34" charset="0"/>
              <a:buChar char="•"/>
            </a:pPr>
            <a:endParaRPr lang="en-US" altLang="zh-CN" sz="2400" b="1" kern="0" dirty="0">
              <a:solidFill>
                <a:srgbClr val="FF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55" y="4142033"/>
            <a:ext cx="8408515" cy="2679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6265902" y="6001040"/>
            <a:ext cx="1107996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原始能谱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395942" y="6128319"/>
            <a:ext cx="1338828" cy="458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校正后能谱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64256" y="1057394"/>
            <a:ext cx="8408514" cy="2567940"/>
            <a:chOff x="3703875" y="833432"/>
            <a:chExt cx="8408514" cy="256794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875" y="833432"/>
              <a:ext cx="4456747" cy="256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029" y="833432"/>
              <a:ext cx="4023360" cy="2567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矩形 2"/>
          <p:cNvSpPr/>
          <p:nvPr/>
        </p:nvSpPr>
        <p:spPr>
          <a:xfrm>
            <a:off x="6083022" y="3686294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激光能量密度和激光电离密度曲线实验测量</a:t>
            </a:r>
          </a:p>
        </p:txBody>
      </p:sp>
      <p:sp>
        <p:nvSpPr>
          <p:cNvPr id="5" name="矩形 4"/>
          <p:cNvSpPr/>
          <p:nvPr/>
        </p:nvSpPr>
        <p:spPr>
          <a:xfrm>
            <a:off x="434541" y="1031944"/>
            <a:ext cx="31641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实验的结果表明：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设计和实验成功研究了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UV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激光电离的物理机制与电离能力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实验结果为分散于全球各地的</a:t>
            </a:r>
            <a:r>
              <a:rPr lang="en-US" altLang="zh-CN" sz="2000" b="1" kern="0" dirty="0">
                <a:solidFill>
                  <a:srgbClr val="00B0F0"/>
                </a:solidFill>
              </a:rPr>
              <a:t>CEPC/ILC</a:t>
            </a:r>
            <a:r>
              <a:rPr lang="zh-CN" altLang="en-US" sz="2000" b="1" kern="0" dirty="0">
                <a:solidFill>
                  <a:srgbClr val="00B0F0"/>
                </a:solidFill>
              </a:rPr>
              <a:t>等合作组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，明确实验条件中各项工作气体纯度需求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提供了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UV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激光电离能量的数据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实验为增益稳定性研究提供了关键的数据基础</a:t>
            </a:r>
            <a:endParaRPr lang="en-US" altLang="zh-CN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8C4676C-F70A-48F1-8AC0-BFA750B3EAFA}"/>
              </a:ext>
            </a:extLst>
          </p:cNvPr>
          <p:cNvSpPr txBox="1"/>
          <p:nvPr/>
        </p:nvSpPr>
        <p:spPr>
          <a:xfrm>
            <a:off x="11734770" y="6463959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9288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072515"/>
            <a:ext cx="9630410" cy="563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4" name="文本框 215"/>
          <p:cNvSpPr txBox="1"/>
          <p:nvPr/>
        </p:nvSpPr>
        <p:spPr>
          <a:xfrm>
            <a:off x="1557530" y="248659"/>
            <a:ext cx="443940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增益稳定性研究结果</a:t>
            </a:r>
          </a:p>
        </p:txBody>
      </p:sp>
      <p:sp>
        <p:nvSpPr>
          <p:cNvPr id="25" name="矩形 24"/>
          <p:cNvSpPr/>
          <p:nvPr/>
        </p:nvSpPr>
        <p:spPr>
          <a:xfrm>
            <a:off x="6567901" y="203418"/>
            <a:ext cx="4877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FF0000"/>
                </a:solidFill>
              </a:rPr>
              <a:t>UV</a:t>
            </a:r>
            <a:r>
              <a:rPr lang="zh-CN" altLang="en-US" sz="2400" b="1" kern="0" dirty="0">
                <a:solidFill>
                  <a:srgbClr val="FF0000"/>
                </a:solidFill>
              </a:rPr>
              <a:t>激光方案成功实现了增益稳定性因子测量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4F43DB-BB73-4A06-9B62-5EB83461259A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808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729"/>
          <p:cNvSpPr txBox="1"/>
          <p:nvPr/>
        </p:nvSpPr>
        <p:spPr>
          <a:xfrm>
            <a:off x="1412819" y="2643184"/>
            <a:ext cx="7341714" cy="830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2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微结构读出方法的研究</a:t>
            </a:r>
            <a:endParaRPr lang="en-US" altLang="zh-CN" sz="32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3626BC8-8BED-4493-B8B7-7B96AB9A80B8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64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453467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百万级读出通道的需求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6" y="723808"/>
            <a:ext cx="5837589" cy="6186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数据通道需求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高能物理研究已知和未知的粒子径迹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高电子流强、高事例率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干净的粒子径迹（低背景噪声）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比如已有的对撞机</a:t>
            </a:r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LHC: 40 MHz</a:t>
            </a: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多读出通道：</a:t>
            </a:r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~10</a:t>
            </a:r>
            <a:r>
              <a:rPr lang="en-US" altLang="zh-CN" sz="2400" b="1" kern="0" baseline="30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8</a:t>
            </a: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高分辨需求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低物质量需求、高传输性能需求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大的数据传输带宽</a:t>
            </a:r>
            <a:endParaRPr lang="en-US" altLang="zh-CN" sz="2400" dirty="0"/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光纤是主要的传输选项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未来的可能：无线传输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784" y="1644015"/>
            <a:ext cx="5238749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19" y="4426561"/>
            <a:ext cx="6113680" cy="227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6876839" y="460241"/>
            <a:ext cx="487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 dirty="0">
                <a:solidFill>
                  <a:srgbClr val="FF0000"/>
                </a:solidFill>
              </a:rPr>
              <a:t>需要优化读出方法已确认读出通道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1ED3B-C908-4792-A7D7-A26450C01A8A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34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493568"/>
          </a:xfrm>
        </p:spPr>
        <p:txBody>
          <a:bodyPr/>
          <a:lstStyle/>
          <a:p>
            <a:r>
              <a:rPr lang="en-US" altLang="zh-CN" sz="2800" b="1" dirty="0"/>
              <a:t>Electrons cluster profile to reach at the readout pad</a:t>
            </a:r>
            <a:endParaRPr lang="zh-CN" altLang="en-US" sz="2800" b="1" dirty="0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73581" y="5167600"/>
            <a:ext cx="6586515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Standard GEM and Micromegas</a:t>
            </a:r>
          </a:p>
          <a:p>
            <a:pPr marL="812800" marR="709295" lvl="1" indent="-34290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Higher rate and position</a:t>
            </a:r>
          </a:p>
          <a:p>
            <a:pPr marL="812800" marR="709295" lvl="1" indent="-34290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Discharge near to readout pad</a:t>
            </a:r>
            <a:endParaRPr lang="zh-CN" altLang="en-US" sz="2400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410960" y="5157192"/>
            <a:ext cx="563770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Standard resistive Micromegas</a:t>
            </a:r>
          </a:p>
          <a:p>
            <a:pPr marL="812800" marR="709295" lvl="1" indent="-34290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Not reach to higher rate</a:t>
            </a:r>
          </a:p>
          <a:p>
            <a:pPr marL="812800" marR="709295" lvl="1" indent="-342900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sz="2400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No Discharge near readout </a:t>
            </a:r>
            <a:endParaRPr lang="zh-CN" altLang="en-US" sz="2400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0" y="2367280"/>
            <a:ext cx="12215867" cy="2871440"/>
            <a:chOff x="0" y="2440308"/>
            <a:chExt cx="12215867" cy="272729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1464" y="2440308"/>
              <a:ext cx="4024403" cy="2727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0308"/>
              <a:ext cx="4015520" cy="271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892" y="2440308"/>
              <a:ext cx="4678477" cy="2727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矩形 16"/>
          <p:cNvSpPr/>
          <p:nvPr/>
        </p:nvSpPr>
        <p:spPr>
          <a:xfrm>
            <a:off x="815413" y="861994"/>
            <a:ext cx="10753195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709295">
              <a:lnSpc>
                <a:spcPct val="150000"/>
              </a:lnSpc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对撞探测需求中，微结构气体探测器需要运行在高磁场下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812800" marR="709295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减小电子沿漂移场的扩散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812800" marR="709295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受限于电子在读出端的束团分布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" name="文本框 215"/>
          <p:cNvSpPr txBox="1"/>
          <p:nvPr/>
        </p:nvSpPr>
        <p:spPr>
          <a:xfrm>
            <a:off x="1557530" y="248659"/>
            <a:ext cx="5635750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5"/>
                  <a:srcRect/>
                  <a:stretch>
                    <a:fillRect/>
                  </a:stretch>
                </a:blipFill>
              </a:rPr>
              <a:t>微结构气体探测器读出思路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0D1D1F1-94E1-46DB-B995-E29FA3DACD3A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8393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436574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百万级读出通道的需求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7" y="901368"/>
            <a:ext cx="5484860" cy="56323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两种读出方法的数据通道需求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第一种：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Pad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型读出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读出面积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2×10m</a:t>
            </a:r>
            <a:r>
              <a:rPr lang="en-US" altLang="zh-CN" sz="2400" b="1" kern="0" baseline="30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微结构气体探测器读出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单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Pad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尺寸：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1mm</a:t>
            </a:r>
            <a:r>
              <a:rPr lang="en-US" altLang="zh-CN" sz="2400" b="1" kern="0" noProof="1">
                <a:solidFill>
                  <a:srgbClr val="00B0F0"/>
                </a:solidFill>
                <a:sym typeface="+mn-ea"/>
              </a:rPr>
              <a:t>×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6mm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10</a:t>
            </a:r>
            <a:r>
              <a:rPr lang="en-US" altLang="zh-CN" sz="2400" b="1" kern="0" baseline="30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6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个读出单元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84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个读出模块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模块尺寸：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200</a:t>
            </a:r>
            <a:r>
              <a:rPr lang="en-US" altLang="zh-CN" sz="2400" b="1" kern="0" noProof="1">
                <a:solidFill>
                  <a:srgbClr val="00B0F0"/>
                </a:solidFill>
                <a:sym typeface="+mn-ea"/>
              </a:rPr>
              <a:t>×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200mm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快电子学读出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CO</a:t>
            </a:r>
            <a:r>
              <a:rPr lang="en-US" altLang="zh-CN" sz="2400" b="1" kern="0" baseline="-25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冷却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274" y="1165860"/>
            <a:ext cx="6514968" cy="478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7511777" y="6232925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Pad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读出结果事例显示（</a:t>
            </a:r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LCTPC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BFC4715-6C0F-4A1A-92A5-BF285A6E845B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15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4534671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百万级读出通道的需求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6" y="723808"/>
            <a:ext cx="5837589" cy="618630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两种读出方法的数据通道需求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第二种：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Pixel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型读出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读出面积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2×10m</a:t>
            </a:r>
            <a:r>
              <a:rPr lang="en-US" altLang="zh-CN" sz="2400" b="1" kern="0" baseline="30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微结构气体探测器读出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单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Pad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尺寸：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55</a:t>
            </a:r>
            <a:r>
              <a:rPr lang="el-GR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μ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m</a:t>
            </a:r>
            <a:r>
              <a:rPr lang="en-US" altLang="zh-CN" sz="2400" b="1" kern="0" noProof="1">
                <a:solidFill>
                  <a:srgbClr val="00B0F0"/>
                </a:solidFill>
                <a:sym typeface="+mn-ea"/>
              </a:rPr>
              <a:t>×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55</a:t>
            </a:r>
            <a:r>
              <a:rPr lang="el-GR" altLang="zh-CN" sz="2400" b="1" kern="0" noProof="1">
                <a:solidFill>
                  <a:srgbClr val="00B0F0"/>
                </a:solidFill>
                <a:sym typeface="+mn-ea"/>
              </a:rPr>
              <a:t>μ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m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10</a:t>
            </a:r>
            <a:r>
              <a:rPr lang="en-US" altLang="zh-CN" sz="2400" b="1" kern="0" baseline="30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9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个读出单元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480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个读出模块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模块尺寸：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200</a:t>
            </a:r>
            <a:r>
              <a:rPr lang="en-US" altLang="zh-CN" sz="2400" b="1" kern="0" noProof="1">
                <a:solidFill>
                  <a:srgbClr val="00B0F0"/>
                </a:solidFill>
                <a:sym typeface="+mn-ea"/>
              </a:rPr>
              <a:t>×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200mm</a:t>
            </a: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快电子学读出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CO</a:t>
            </a:r>
            <a:r>
              <a:rPr lang="en-US" altLang="zh-CN" sz="2400" b="1" kern="0" baseline="-2500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2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冷却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914389" lvl="1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可以更高数据计数率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&gt;300kHits/s</a:t>
            </a: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59" y="601980"/>
            <a:ext cx="5026661" cy="255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58" y="3230153"/>
            <a:ext cx="5026661" cy="300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7511777" y="6232925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Pixel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读出结果事例显示（</a:t>
            </a:r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LCTPC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6F6B02E-FFB9-4587-8830-5F424500D0A9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43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95" y="4153517"/>
            <a:ext cx="7005065" cy="216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6771130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4"/>
                  <a:srcRect/>
                  <a:stretch>
                    <a:fillRect/>
                  </a:stretch>
                </a:blipFill>
              </a:rPr>
              <a:t>高能物理所气体探测器研究结果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190496" y="1112428"/>
            <a:ext cx="4411983" cy="517064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三层</a:t>
            </a:r>
            <a:r>
              <a:rPr lang="en-US" altLang="zh-CN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GEM</a:t>
            </a: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探测器倍增电子束团分布研究，成功从二维</a:t>
            </a:r>
            <a:r>
              <a:rPr lang="en-US" altLang="zh-CN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X</a:t>
            </a: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射线成像实验数据中提取出来，给出了</a:t>
            </a:r>
            <a:r>
              <a:rPr lang="en-US" altLang="zh-CN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5000-6000</a:t>
            </a: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增益下的电子束团分布</a:t>
            </a:r>
            <a:endParaRPr lang="en-US" altLang="zh-CN" sz="20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双层</a:t>
            </a:r>
            <a:r>
              <a:rPr lang="en-US" altLang="zh-CN" sz="2000" b="1" kern="0" noProof="1">
                <a:solidFill>
                  <a:srgbClr val="00B0F0"/>
                </a:solidFill>
                <a:sym typeface="+mn-ea"/>
              </a:rPr>
              <a:t>GEM</a:t>
            </a:r>
            <a:r>
              <a:rPr lang="zh-CN" altLang="en-US" sz="2000" b="1" kern="0" noProof="1">
                <a:solidFill>
                  <a:srgbClr val="00B0F0"/>
                </a:solidFill>
                <a:sym typeface="+mn-ea"/>
              </a:rPr>
              <a:t>探测器倍增电子束团分布研究，成功从紫外激光实验数据中提取出来，给出了</a:t>
            </a:r>
            <a:r>
              <a:rPr lang="en-US" altLang="zh-CN" sz="2000" b="1" kern="0" noProof="1">
                <a:solidFill>
                  <a:srgbClr val="00B0F0"/>
                </a:solidFill>
                <a:sym typeface="+mn-ea"/>
              </a:rPr>
              <a:t>2000</a:t>
            </a:r>
            <a:r>
              <a:rPr lang="zh-CN" altLang="en-US" sz="2000" b="1" kern="0" noProof="1">
                <a:solidFill>
                  <a:srgbClr val="00B0F0"/>
                </a:solidFill>
                <a:sym typeface="+mn-ea"/>
              </a:rPr>
              <a:t>增益下的电子束团分布</a:t>
            </a:r>
            <a:endParaRPr lang="en-US" altLang="zh-CN" sz="2000" b="1" kern="0" noProof="1">
              <a:solidFill>
                <a:srgbClr val="00B0F0"/>
              </a:solidFill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noProof="1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下一步实验计划：</a:t>
            </a:r>
            <a:r>
              <a:rPr lang="zh-CN" altLang="en-US" sz="20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通过不同的增益研究，给出电子束团分布的定量关系，提供优化数据基础</a:t>
            </a:r>
            <a:endParaRPr lang="en-US" altLang="zh-CN" sz="20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68066" y="638771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倍增电子束团分布研究结果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95" y="833432"/>
            <a:ext cx="6946900" cy="314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8EC8021-0504-40E3-861A-7EB9D28A19B8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0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" name="文本框 215"/>
          <p:cNvSpPr txBox="1"/>
          <p:nvPr/>
        </p:nvSpPr>
        <p:spPr>
          <a:xfrm>
            <a:off x="1557530" y="248659"/>
            <a:ext cx="6771130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对撞径迹探测器需求</a:t>
            </a:r>
            <a:r>
              <a:rPr lang="en-US" altLang="zh-CN" sz="32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-</a:t>
            </a:r>
            <a:r>
              <a:rPr lang="zh-CN" altLang="en-US" sz="3200" b="1" dirty="0">
                <a:blipFill dpi="0" rotWithShape="1">
                  <a:blip r:embed="rId2"/>
                  <a:srcRect/>
                  <a:stretch>
                    <a:fillRect/>
                  </a:stretch>
                </a:blipFill>
              </a:rPr>
              <a:t>初步模拟结果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89" y="901368"/>
            <a:ext cx="102679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497486" y="5294929"/>
            <a:ext cx="9792394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709295">
              <a:lnSpc>
                <a:spcPct val="120000"/>
              </a:lnSpc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初步模拟结果表明：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812800" marR="709295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更小的像素设计读出，可以实现更好的位置分辨、</a:t>
            </a:r>
            <a:r>
              <a:rPr lang="en-US" altLang="zh-CN" b="1" kern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/dx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等探测性能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812800" marR="709295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小像素需要在通道读出性价比进行平衡考虑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812800" marR="709295" lvl="1" indent="-342900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增益与小像素之间也需要进行这种考虑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6D256D-5CDB-443B-A65C-AC7834410CEF}"/>
              </a:ext>
            </a:extLst>
          </p:cNvPr>
          <p:cNvSpPr txBox="1"/>
          <p:nvPr/>
        </p:nvSpPr>
        <p:spPr>
          <a:xfrm>
            <a:off x="11621567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899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1" y="248659"/>
            <a:ext cx="370724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主要内容</a:t>
            </a:r>
          </a:p>
        </p:txBody>
      </p:sp>
      <p:grpSp>
        <p:nvGrpSpPr>
          <p:cNvPr id="11" name="Group 27"/>
          <p:cNvGrpSpPr>
            <a:grpSpLocks noChangeAspect="1"/>
          </p:cNvGrpSpPr>
          <p:nvPr/>
        </p:nvGrpSpPr>
        <p:grpSpPr bwMode="auto">
          <a:xfrm>
            <a:off x="11047940" y="208424"/>
            <a:ext cx="480209" cy="692944"/>
            <a:chOff x="4407" y="1434"/>
            <a:chExt cx="386" cy="557"/>
          </a:xfrm>
          <a:solidFill>
            <a:schemeClr val="bg1">
              <a:lumMod val="75000"/>
            </a:schemeClr>
          </a:solidFill>
        </p:grpSpPr>
        <p:sp>
          <p:nvSpPr>
            <p:cNvPr id="12" name="Freeform 28"/>
            <p:cNvSpPr>
              <a:spLocks noEditPoints="1"/>
            </p:cNvSpPr>
            <p:nvPr/>
          </p:nvSpPr>
          <p:spPr bwMode="auto">
            <a:xfrm>
              <a:off x="4484" y="1527"/>
              <a:ext cx="230" cy="289"/>
            </a:xfrm>
            <a:custGeom>
              <a:avLst/>
              <a:gdLst>
                <a:gd name="T0" fmla="*/ 109 w 111"/>
                <a:gd name="T1" fmla="*/ 88 h 140"/>
                <a:gd name="T2" fmla="*/ 58 w 111"/>
                <a:gd name="T3" fmla="*/ 73 h 140"/>
                <a:gd name="T4" fmla="*/ 3 w 111"/>
                <a:gd name="T5" fmla="*/ 62 h 140"/>
                <a:gd name="T6" fmla="*/ 27 w 111"/>
                <a:gd name="T7" fmla="*/ 65 h 140"/>
                <a:gd name="T8" fmla="*/ 59 w 111"/>
                <a:gd name="T9" fmla="*/ 117 h 140"/>
                <a:gd name="T10" fmla="*/ 75 w 111"/>
                <a:gd name="T11" fmla="*/ 72 h 140"/>
                <a:gd name="T12" fmla="*/ 82 w 111"/>
                <a:gd name="T13" fmla="*/ 54 h 140"/>
                <a:gd name="T14" fmla="*/ 69 w 111"/>
                <a:gd name="T15" fmla="*/ 41 h 140"/>
                <a:gd name="T16" fmla="*/ 11 w 111"/>
                <a:gd name="T17" fmla="*/ 81 h 140"/>
                <a:gd name="T18" fmla="*/ 66 w 111"/>
                <a:gd name="T19" fmla="*/ 29 h 140"/>
                <a:gd name="T20" fmla="*/ 58 w 111"/>
                <a:gd name="T21" fmla="*/ 18 h 140"/>
                <a:gd name="T22" fmla="*/ 27 w 111"/>
                <a:gd name="T23" fmla="*/ 104 h 140"/>
                <a:gd name="T24" fmla="*/ 80 w 111"/>
                <a:gd name="T25" fmla="*/ 81 h 140"/>
                <a:gd name="T26" fmla="*/ 97 w 111"/>
                <a:gd name="T27" fmla="*/ 82 h 140"/>
                <a:gd name="T28" fmla="*/ 62 w 111"/>
                <a:gd name="T29" fmla="*/ 12 h 140"/>
                <a:gd name="T30" fmla="*/ 63 w 111"/>
                <a:gd name="T31" fmla="*/ 3 h 140"/>
                <a:gd name="T32" fmla="*/ 86 w 111"/>
                <a:gd name="T33" fmla="*/ 13 h 140"/>
                <a:gd name="T34" fmla="*/ 41 w 111"/>
                <a:gd name="T35" fmla="*/ 47 h 140"/>
                <a:gd name="T36" fmla="*/ 97 w 111"/>
                <a:gd name="T37" fmla="*/ 28 h 140"/>
                <a:gd name="T38" fmla="*/ 27 w 111"/>
                <a:gd name="T39" fmla="*/ 23 h 140"/>
                <a:gd name="T40" fmla="*/ 90 w 111"/>
                <a:gd name="T41" fmla="*/ 33 h 140"/>
                <a:gd name="T42" fmla="*/ 96 w 111"/>
                <a:gd name="T43" fmla="*/ 46 h 140"/>
                <a:gd name="T44" fmla="*/ 78 w 111"/>
                <a:gd name="T45" fmla="*/ 91 h 140"/>
                <a:gd name="T46" fmla="*/ 80 w 111"/>
                <a:gd name="T47" fmla="*/ 104 h 140"/>
                <a:gd name="T48" fmla="*/ 33 w 111"/>
                <a:gd name="T49" fmla="*/ 67 h 140"/>
                <a:gd name="T50" fmla="*/ 12 w 111"/>
                <a:gd name="T51" fmla="*/ 114 h 140"/>
                <a:gd name="T52" fmla="*/ 73 w 111"/>
                <a:gd name="T53" fmla="*/ 31 h 140"/>
                <a:gd name="T54" fmla="*/ 89 w 111"/>
                <a:gd name="T55" fmla="*/ 39 h 140"/>
                <a:gd name="T56" fmla="*/ 84 w 111"/>
                <a:gd name="T57" fmla="*/ 21 h 140"/>
                <a:gd name="T58" fmla="*/ 85 w 111"/>
                <a:gd name="T59" fmla="*/ 109 h 140"/>
                <a:gd name="T60" fmla="*/ 91 w 111"/>
                <a:gd name="T61" fmla="*/ 48 h 140"/>
                <a:gd name="T62" fmla="*/ 60 w 111"/>
                <a:gd name="T63" fmla="*/ 121 h 140"/>
                <a:gd name="T64" fmla="*/ 23 w 111"/>
                <a:gd name="T65" fmla="*/ 33 h 140"/>
                <a:gd name="T66" fmla="*/ 47 w 111"/>
                <a:gd name="T67" fmla="*/ 16 h 140"/>
                <a:gd name="T68" fmla="*/ 88 w 111"/>
                <a:gd name="T69" fmla="*/ 25 h 140"/>
                <a:gd name="T70" fmla="*/ 31 w 111"/>
                <a:gd name="T71" fmla="*/ 123 h 140"/>
                <a:gd name="T72" fmla="*/ 13 w 111"/>
                <a:gd name="T73" fmla="*/ 52 h 140"/>
                <a:gd name="T74" fmla="*/ 96 w 111"/>
                <a:gd name="T75" fmla="*/ 89 h 140"/>
                <a:gd name="T76" fmla="*/ 43 w 111"/>
                <a:gd name="T77" fmla="*/ 132 h 140"/>
                <a:gd name="T78" fmla="*/ 23 w 111"/>
                <a:gd name="T79" fmla="*/ 114 h 140"/>
                <a:gd name="T80" fmla="*/ 90 w 111"/>
                <a:gd name="T81" fmla="*/ 58 h 140"/>
                <a:gd name="T82" fmla="*/ 45 w 111"/>
                <a:gd name="T83" fmla="*/ 127 h 140"/>
                <a:gd name="T84" fmla="*/ 74 w 111"/>
                <a:gd name="T85" fmla="*/ 122 h 140"/>
                <a:gd name="T86" fmla="*/ 101 w 111"/>
                <a:gd name="T87" fmla="*/ 55 h 140"/>
                <a:gd name="T88" fmla="*/ 42 w 111"/>
                <a:gd name="T89" fmla="*/ 122 h 140"/>
                <a:gd name="T90" fmla="*/ 22 w 111"/>
                <a:gd name="T91" fmla="*/ 111 h 140"/>
                <a:gd name="T92" fmla="*/ 89 w 111"/>
                <a:gd name="T93" fmla="*/ 41 h 140"/>
                <a:gd name="T94" fmla="*/ 9 w 111"/>
                <a:gd name="T95" fmla="*/ 60 h 140"/>
                <a:gd name="T96" fmla="*/ 91 w 111"/>
                <a:gd name="T97" fmla="*/ 104 h 140"/>
                <a:gd name="T98" fmla="*/ 36 w 111"/>
                <a:gd name="T99" fmla="*/ 123 h 140"/>
                <a:gd name="T100" fmla="*/ 63 w 111"/>
                <a:gd name="T101" fmla="*/ 125 h 140"/>
                <a:gd name="T102" fmla="*/ 27 w 111"/>
                <a:gd name="T103" fmla="*/ 110 h 140"/>
                <a:gd name="T104" fmla="*/ 58 w 111"/>
                <a:gd name="T105" fmla="*/ 130 h 140"/>
                <a:gd name="T106" fmla="*/ 71 w 111"/>
                <a:gd name="T107" fmla="*/ 29 h 140"/>
                <a:gd name="T108" fmla="*/ 62 w 111"/>
                <a:gd name="T109" fmla="*/ 10 h 140"/>
                <a:gd name="T110" fmla="*/ 34 w 111"/>
                <a:gd name="T111" fmla="*/ 131 h 140"/>
                <a:gd name="T112" fmla="*/ 67 w 111"/>
                <a:gd name="T113" fmla="*/ 124 h 140"/>
                <a:gd name="T114" fmla="*/ 100 w 111"/>
                <a:gd name="T115" fmla="*/ 68 h 140"/>
                <a:gd name="T116" fmla="*/ 38 w 111"/>
                <a:gd name="T117" fmla="*/ 121 h 140"/>
                <a:gd name="T118" fmla="*/ 19 w 111"/>
                <a:gd name="T119" fmla="*/ 39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140">
                  <a:moveTo>
                    <a:pt x="0" y="73"/>
                  </a:moveTo>
                  <a:cubicBezTo>
                    <a:pt x="0" y="68"/>
                    <a:pt x="0" y="64"/>
                    <a:pt x="1" y="59"/>
                  </a:cubicBezTo>
                  <a:cubicBezTo>
                    <a:pt x="2" y="52"/>
                    <a:pt x="4" y="46"/>
                    <a:pt x="6" y="40"/>
                  </a:cubicBezTo>
                  <a:cubicBezTo>
                    <a:pt x="7" y="37"/>
                    <a:pt x="9" y="33"/>
                    <a:pt x="11" y="29"/>
                  </a:cubicBezTo>
                  <a:cubicBezTo>
                    <a:pt x="14" y="25"/>
                    <a:pt x="16" y="21"/>
                    <a:pt x="19" y="17"/>
                  </a:cubicBezTo>
                  <a:cubicBezTo>
                    <a:pt x="23" y="13"/>
                    <a:pt x="27" y="9"/>
                    <a:pt x="32" y="6"/>
                  </a:cubicBezTo>
                  <a:cubicBezTo>
                    <a:pt x="39" y="2"/>
                    <a:pt x="46" y="0"/>
                    <a:pt x="55" y="0"/>
                  </a:cubicBezTo>
                  <a:cubicBezTo>
                    <a:pt x="57" y="0"/>
                    <a:pt x="60" y="1"/>
                    <a:pt x="63" y="1"/>
                  </a:cubicBezTo>
                  <a:cubicBezTo>
                    <a:pt x="71" y="2"/>
                    <a:pt x="78" y="5"/>
                    <a:pt x="84" y="9"/>
                  </a:cubicBezTo>
                  <a:cubicBezTo>
                    <a:pt x="88" y="12"/>
                    <a:pt x="92" y="16"/>
                    <a:pt x="95" y="20"/>
                  </a:cubicBezTo>
                  <a:cubicBezTo>
                    <a:pt x="98" y="23"/>
                    <a:pt x="100" y="26"/>
                    <a:pt x="102" y="30"/>
                  </a:cubicBezTo>
                  <a:cubicBezTo>
                    <a:pt x="105" y="36"/>
                    <a:pt x="108" y="43"/>
                    <a:pt x="109" y="50"/>
                  </a:cubicBezTo>
                  <a:cubicBezTo>
                    <a:pt x="110" y="55"/>
                    <a:pt x="111" y="61"/>
                    <a:pt x="111" y="67"/>
                  </a:cubicBezTo>
                  <a:cubicBezTo>
                    <a:pt x="111" y="70"/>
                    <a:pt x="111" y="73"/>
                    <a:pt x="111" y="76"/>
                  </a:cubicBezTo>
                  <a:cubicBezTo>
                    <a:pt x="111" y="80"/>
                    <a:pt x="110" y="84"/>
                    <a:pt x="109" y="88"/>
                  </a:cubicBezTo>
                  <a:cubicBezTo>
                    <a:pt x="107" y="96"/>
                    <a:pt x="104" y="102"/>
                    <a:pt x="101" y="109"/>
                  </a:cubicBezTo>
                  <a:cubicBezTo>
                    <a:pt x="100" y="110"/>
                    <a:pt x="100" y="110"/>
                    <a:pt x="99" y="111"/>
                  </a:cubicBezTo>
                  <a:cubicBezTo>
                    <a:pt x="98" y="115"/>
                    <a:pt x="96" y="119"/>
                    <a:pt x="93" y="122"/>
                  </a:cubicBezTo>
                  <a:cubicBezTo>
                    <a:pt x="90" y="127"/>
                    <a:pt x="85" y="130"/>
                    <a:pt x="80" y="133"/>
                  </a:cubicBezTo>
                  <a:cubicBezTo>
                    <a:pt x="77" y="135"/>
                    <a:pt x="74" y="137"/>
                    <a:pt x="70" y="138"/>
                  </a:cubicBezTo>
                  <a:cubicBezTo>
                    <a:pt x="66" y="139"/>
                    <a:pt x="61" y="140"/>
                    <a:pt x="57" y="140"/>
                  </a:cubicBezTo>
                  <a:cubicBezTo>
                    <a:pt x="56" y="140"/>
                    <a:pt x="54" y="140"/>
                    <a:pt x="53" y="140"/>
                  </a:cubicBezTo>
                  <a:cubicBezTo>
                    <a:pt x="43" y="140"/>
                    <a:pt x="33" y="138"/>
                    <a:pt x="25" y="132"/>
                  </a:cubicBezTo>
                  <a:cubicBezTo>
                    <a:pt x="23" y="130"/>
                    <a:pt x="21" y="129"/>
                    <a:pt x="20" y="128"/>
                  </a:cubicBezTo>
                  <a:cubicBezTo>
                    <a:pt x="16" y="125"/>
                    <a:pt x="13" y="121"/>
                    <a:pt x="11" y="117"/>
                  </a:cubicBezTo>
                  <a:cubicBezTo>
                    <a:pt x="7" y="110"/>
                    <a:pt x="4" y="103"/>
                    <a:pt x="2" y="94"/>
                  </a:cubicBezTo>
                  <a:cubicBezTo>
                    <a:pt x="1" y="89"/>
                    <a:pt x="0" y="84"/>
                    <a:pt x="0" y="79"/>
                  </a:cubicBezTo>
                  <a:cubicBezTo>
                    <a:pt x="0" y="77"/>
                    <a:pt x="0" y="75"/>
                    <a:pt x="0" y="73"/>
                  </a:cubicBezTo>
                  <a:close/>
                  <a:moveTo>
                    <a:pt x="57" y="74"/>
                  </a:moveTo>
                  <a:cubicBezTo>
                    <a:pt x="57" y="74"/>
                    <a:pt x="58" y="74"/>
                    <a:pt x="58" y="7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8" y="73"/>
                    <a:pt x="57" y="74"/>
                    <a:pt x="57" y="74"/>
                  </a:cubicBezTo>
                  <a:cubicBezTo>
                    <a:pt x="57" y="74"/>
                    <a:pt x="57" y="74"/>
                    <a:pt x="57" y="74"/>
                  </a:cubicBezTo>
                  <a:cubicBezTo>
                    <a:pt x="56" y="75"/>
                    <a:pt x="56" y="75"/>
                    <a:pt x="56" y="75"/>
                  </a:cubicBezTo>
                  <a:cubicBezTo>
                    <a:pt x="55" y="76"/>
                    <a:pt x="54" y="76"/>
                    <a:pt x="53" y="77"/>
                  </a:cubicBezTo>
                  <a:cubicBezTo>
                    <a:pt x="44" y="84"/>
                    <a:pt x="36" y="91"/>
                    <a:pt x="27" y="97"/>
                  </a:cubicBezTo>
                  <a:cubicBezTo>
                    <a:pt x="25" y="99"/>
                    <a:pt x="23" y="100"/>
                    <a:pt x="21" y="102"/>
                  </a:cubicBezTo>
                  <a:cubicBezTo>
                    <a:pt x="21" y="102"/>
                    <a:pt x="22" y="103"/>
                    <a:pt x="22" y="103"/>
                  </a:cubicBezTo>
                  <a:cubicBezTo>
                    <a:pt x="22" y="103"/>
                    <a:pt x="23" y="102"/>
                    <a:pt x="23" y="102"/>
                  </a:cubicBezTo>
                  <a:cubicBezTo>
                    <a:pt x="34" y="93"/>
                    <a:pt x="45" y="84"/>
                    <a:pt x="56" y="75"/>
                  </a:cubicBezTo>
                  <a:cubicBezTo>
                    <a:pt x="56" y="75"/>
                    <a:pt x="56" y="75"/>
                    <a:pt x="56" y="74"/>
                  </a:cubicBezTo>
                  <a:cubicBezTo>
                    <a:pt x="57" y="74"/>
                    <a:pt x="57" y="74"/>
                    <a:pt x="57" y="74"/>
                  </a:cubicBezTo>
                  <a:close/>
                  <a:moveTo>
                    <a:pt x="4" y="55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4" y="58"/>
                    <a:pt x="4" y="60"/>
                    <a:pt x="3" y="62"/>
                  </a:cubicBezTo>
                  <a:cubicBezTo>
                    <a:pt x="3" y="63"/>
                    <a:pt x="3" y="63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4" y="61"/>
                    <a:pt x="4" y="58"/>
                    <a:pt x="4" y="55"/>
                  </a:cubicBezTo>
                  <a:cubicBezTo>
                    <a:pt x="5" y="55"/>
                    <a:pt x="5" y="54"/>
                    <a:pt x="5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4"/>
                    <a:pt x="4" y="55"/>
                    <a:pt x="4" y="55"/>
                  </a:cubicBezTo>
                  <a:close/>
                  <a:moveTo>
                    <a:pt x="26" y="65"/>
                  </a:moveTo>
                  <a:cubicBezTo>
                    <a:pt x="26" y="65"/>
                    <a:pt x="26" y="65"/>
                    <a:pt x="26" y="65"/>
                  </a:cubicBezTo>
                  <a:cubicBezTo>
                    <a:pt x="20" y="69"/>
                    <a:pt x="15" y="73"/>
                    <a:pt x="10" y="77"/>
                  </a:cubicBezTo>
                  <a:cubicBezTo>
                    <a:pt x="10" y="77"/>
                    <a:pt x="9" y="78"/>
                    <a:pt x="9" y="78"/>
                  </a:cubicBezTo>
                  <a:cubicBezTo>
                    <a:pt x="9" y="78"/>
                    <a:pt x="9" y="79"/>
                    <a:pt x="9" y="80"/>
                  </a:cubicBezTo>
                  <a:cubicBezTo>
                    <a:pt x="10" y="79"/>
                    <a:pt x="10" y="79"/>
                    <a:pt x="11" y="79"/>
                  </a:cubicBezTo>
                  <a:cubicBezTo>
                    <a:pt x="16" y="74"/>
                    <a:pt x="20" y="70"/>
                    <a:pt x="25" y="66"/>
                  </a:cubicBezTo>
                  <a:cubicBezTo>
                    <a:pt x="26" y="66"/>
                    <a:pt x="26" y="65"/>
                    <a:pt x="26" y="65"/>
                  </a:cubicBezTo>
                  <a:cubicBezTo>
                    <a:pt x="26" y="65"/>
                    <a:pt x="27" y="65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6" y="65"/>
                    <a:pt x="26" y="65"/>
                    <a:pt x="26" y="65"/>
                  </a:cubicBezTo>
                  <a:close/>
                  <a:moveTo>
                    <a:pt x="6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1" y="115"/>
                    <a:pt x="62" y="115"/>
                    <a:pt x="62" y="114"/>
                  </a:cubicBezTo>
                  <a:cubicBezTo>
                    <a:pt x="69" y="108"/>
                    <a:pt x="77" y="102"/>
                    <a:pt x="84" y="96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95"/>
                    <a:pt x="86" y="95"/>
                    <a:pt x="87" y="96"/>
                  </a:cubicBezTo>
                  <a:cubicBezTo>
                    <a:pt x="87" y="96"/>
                    <a:pt x="87" y="96"/>
                    <a:pt x="87" y="96"/>
                  </a:cubicBezTo>
                  <a:cubicBezTo>
                    <a:pt x="88" y="95"/>
                    <a:pt x="89" y="93"/>
                    <a:pt x="90" y="91"/>
                  </a:cubicBezTo>
                  <a:cubicBezTo>
                    <a:pt x="89" y="91"/>
                    <a:pt x="89" y="91"/>
                    <a:pt x="89" y="92"/>
                  </a:cubicBezTo>
                  <a:cubicBezTo>
                    <a:pt x="79" y="99"/>
                    <a:pt x="69" y="108"/>
                    <a:pt x="60" y="116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59" y="116"/>
                    <a:pt x="59" y="117"/>
                    <a:pt x="59" y="117"/>
                  </a:cubicBezTo>
                  <a:cubicBezTo>
                    <a:pt x="59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0" y="116"/>
                  </a:cubicBezTo>
                  <a:close/>
                  <a:moveTo>
                    <a:pt x="54" y="66"/>
                  </a:moveTo>
                  <a:cubicBezTo>
                    <a:pt x="53" y="66"/>
                    <a:pt x="53" y="66"/>
                    <a:pt x="53" y="66"/>
                  </a:cubicBezTo>
                  <a:cubicBezTo>
                    <a:pt x="41" y="75"/>
                    <a:pt x="29" y="84"/>
                    <a:pt x="17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4"/>
                    <a:pt x="17" y="95"/>
                    <a:pt x="17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30" y="85"/>
                    <a:pt x="41" y="76"/>
                    <a:pt x="53" y="66"/>
                  </a:cubicBezTo>
                  <a:cubicBezTo>
                    <a:pt x="53" y="66"/>
                    <a:pt x="53" y="66"/>
                    <a:pt x="54" y="66"/>
                  </a:cubicBezTo>
                  <a:cubicBezTo>
                    <a:pt x="54" y="66"/>
                    <a:pt x="54" y="65"/>
                    <a:pt x="54" y="65"/>
                  </a:cubicBez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4" y="66"/>
                    <a:pt x="54" y="66"/>
                  </a:cubicBezTo>
                  <a:close/>
                  <a:moveTo>
                    <a:pt x="44" y="94"/>
                  </a:moveTo>
                  <a:cubicBezTo>
                    <a:pt x="45" y="94"/>
                    <a:pt x="45" y="93"/>
                    <a:pt x="45" y="93"/>
                  </a:cubicBezTo>
                  <a:cubicBezTo>
                    <a:pt x="55" y="86"/>
                    <a:pt x="65" y="79"/>
                    <a:pt x="75" y="72"/>
                  </a:cubicBezTo>
                  <a:cubicBezTo>
                    <a:pt x="77" y="70"/>
                    <a:pt x="79" y="69"/>
                    <a:pt x="82" y="67"/>
                  </a:cubicBezTo>
                  <a:cubicBezTo>
                    <a:pt x="82" y="67"/>
                    <a:pt x="82" y="67"/>
                    <a:pt x="82" y="66"/>
                  </a:cubicBezTo>
                  <a:cubicBezTo>
                    <a:pt x="82" y="65"/>
                    <a:pt x="82" y="64"/>
                    <a:pt x="82" y="63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78" y="67"/>
                    <a:pt x="74" y="70"/>
                    <a:pt x="70" y="73"/>
                  </a:cubicBezTo>
                  <a:cubicBezTo>
                    <a:pt x="61" y="79"/>
                    <a:pt x="53" y="86"/>
                    <a:pt x="45" y="93"/>
                  </a:cubicBezTo>
                  <a:cubicBezTo>
                    <a:pt x="45" y="93"/>
                    <a:pt x="45" y="93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4" y="94"/>
                    <a:pt x="44" y="94"/>
                    <a:pt x="44" y="94"/>
                  </a:cubicBezTo>
                  <a:close/>
                  <a:moveTo>
                    <a:pt x="32" y="91"/>
                  </a:moveTo>
                  <a:cubicBezTo>
                    <a:pt x="32" y="91"/>
                    <a:pt x="32" y="91"/>
                    <a:pt x="33" y="91"/>
                  </a:cubicBezTo>
                  <a:cubicBezTo>
                    <a:pt x="38" y="87"/>
                    <a:pt x="42" y="83"/>
                    <a:pt x="47" y="79"/>
                  </a:cubicBezTo>
                  <a:cubicBezTo>
                    <a:pt x="58" y="71"/>
                    <a:pt x="69" y="62"/>
                    <a:pt x="81" y="54"/>
                  </a:cubicBezTo>
                  <a:cubicBezTo>
                    <a:pt x="81" y="54"/>
                    <a:pt x="81" y="54"/>
                    <a:pt x="82" y="54"/>
                  </a:cubicBezTo>
                  <a:cubicBezTo>
                    <a:pt x="81" y="53"/>
                    <a:pt x="81" y="52"/>
                    <a:pt x="81" y="51"/>
                  </a:cubicBezTo>
                  <a:cubicBezTo>
                    <a:pt x="81" y="51"/>
                    <a:pt x="80" y="51"/>
                    <a:pt x="80" y="52"/>
                  </a:cubicBezTo>
                  <a:cubicBezTo>
                    <a:pt x="74" y="56"/>
                    <a:pt x="67" y="61"/>
                    <a:pt x="61" y="66"/>
                  </a:cubicBezTo>
                  <a:cubicBezTo>
                    <a:pt x="52" y="74"/>
                    <a:pt x="42" y="82"/>
                    <a:pt x="33" y="90"/>
                  </a:cubicBezTo>
                  <a:cubicBezTo>
                    <a:pt x="33" y="91"/>
                    <a:pt x="32" y="91"/>
                    <a:pt x="32" y="91"/>
                  </a:cubicBezTo>
                  <a:cubicBezTo>
                    <a:pt x="32" y="91"/>
                    <a:pt x="31" y="92"/>
                    <a:pt x="31" y="92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92"/>
                    <a:pt x="32" y="91"/>
                    <a:pt x="32" y="91"/>
                  </a:cubicBezTo>
                  <a:close/>
                  <a:moveTo>
                    <a:pt x="26" y="75"/>
                  </a:moveTo>
                  <a:cubicBezTo>
                    <a:pt x="27" y="75"/>
                    <a:pt x="27" y="75"/>
                    <a:pt x="27" y="74"/>
                  </a:cubicBezTo>
                  <a:cubicBezTo>
                    <a:pt x="43" y="62"/>
                    <a:pt x="59" y="50"/>
                    <a:pt x="76" y="39"/>
                  </a:cubicBezTo>
                  <a:cubicBezTo>
                    <a:pt x="76" y="39"/>
                    <a:pt x="76" y="39"/>
                    <a:pt x="76" y="39"/>
                  </a:cubicBezTo>
                  <a:cubicBezTo>
                    <a:pt x="76" y="38"/>
                    <a:pt x="75" y="37"/>
                    <a:pt x="74" y="37"/>
                  </a:cubicBezTo>
                  <a:cubicBezTo>
                    <a:pt x="74" y="37"/>
                    <a:pt x="74" y="37"/>
                    <a:pt x="73" y="38"/>
                  </a:cubicBezTo>
                  <a:cubicBezTo>
                    <a:pt x="72" y="39"/>
                    <a:pt x="70" y="40"/>
                    <a:pt x="69" y="41"/>
                  </a:cubicBezTo>
                  <a:cubicBezTo>
                    <a:pt x="54" y="52"/>
                    <a:pt x="40" y="63"/>
                    <a:pt x="27" y="74"/>
                  </a:cubicBezTo>
                  <a:cubicBezTo>
                    <a:pt x="27" y="74"/>
                    <a:pt x="27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6" y="75"/>
                    <a:pt x="26" y="75"/>
                    <a:pt x="26" y="76"/>
                  </a:cubicBezTo>
                  <a:cubicBezTo>
                    <a:pt x="26" y="75"/>
                    <a:pt x="26" y="75"/>
                    <a:pt x="26" y="75"/>
                  </a:cubicBezTo>
                  <a:close/>
                  <a:moveTo>
                    <a:pt x="78" y="42"/>
                  </a:moveTo>
                  <a:cubicBezTo>
                    <a:pt x="77" y="42"/>
                    <a:pt x="77" y="42"/>
                    <a:pt x="77" y="42"/>
                  </a:cubicBezTo>
                  <a:cubicBezTo>
                    <a:pt x="70" y="47"/>
                    <a:pt x="63" y="52"/>
                    <a:pt x="56" y="57"/>
                  </a:cubicBezTo>
                  <a:cubicBezTo>
                    <a:pt x="45" y="65"/>
                    <a:pt x="35" y="74"/>
                    <a:pt x="24" y="83"/>
                  </a:cubicBezTo>
                  <a:cubicBezTo>
                    <a:pt x="21" y="86"/>
                    <a:pt x="18" y="88"/>
                    <a:pt x="16" y="91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36" y="76"/>
                    <a:pt x="58" y="60"/>
                    <a:pt x="79" y="45"/>
                  </a:cubicBezTo>
                  <a:cubicBezTo>
                    <a:pt x="79" y="44"/>
                    <a:pt x="78" y="43"/>
                    <a:pt x="78" y="42"/>
                  </a:cubicBezTo>
                  <a:close/>
                  <a:moveTo>
                    <a:pt x="11" y="80"/>
                  </a:moveTo>
                  <a:cubicBezTo>
                    <a:pt x="11" y="81"/>
                    <a:pt x="11" y="81"/>
                    <a:pt x="11" y="81"/>
                  </a:cubicBezTo>
                  <a:cubicBezTo>
                    <a:pt x="11" y="80"/>
                    <a:pt x="12" y="80"/>
                    <a:pt x="12" y="80"/>
                  </a:cubicBezTo>
                  <a:cubicBezTo>
                    <a:pt x="18" y="76"/>
                    <a:pt x="24" y="71"/>
                    <a:pt x="30" y="67"/>
                  </a:cubicBezTo>
                  <a:cubicBezTo>
                    <a:pt x="44" y="57"/>
                    <a:pt x="58" y="46"/>
                    <a:pt x="72" y="36"/>
                  </a:cubicBezTo>
                  <a:cubicBezTo>
                    <a:pt x="72" y="36"/>
                    <a:pt x="73" y="36"/>
                    <a:pt x="73" y="35"/>
                  </a:cubicBezTo>
                  <a:cubicBezTo>
                    <a:pt x="72" y="34"/>
                    <a:pt x="71" y="34"/>
                    <a:pt x="70" y="33"/>
                  </a:cubicBezTo>
                  <a:cubicBezTo>
                    <a:pt x="58" y="41"/>
                    <a:pt x="46" y="51"/>
                    <a:pt x="35" y="60"/>
                  </a:cubicBezTo>
                  <a:cubicBezTo>
                    <a:pt x="27" y="67"/>
                    <a:pt x="19" y="74"/>
                    <a:pt x="11" y="80"/>
                  </a:cubicBezTo>
                  <a:close/>
                  <a:moveTo>
                    <a:pt x="79" y="72"/>
                  </a:moveTo>
                  <a:cubicBezTo>
                    <a:pt x="73" y="74"/>
                    <a:pt x="30" y="106"/>
                    <a:pt x="29" y="109"/>
                  </a:cubicBezTo>
                  <a:cubicBezTo>
                    <a:pt x="30" y="110"/>
                    <a:pt x="31" y="111"/>
                    <a:pt x="32" y="112"/>
                  </a:cubicBezTo>
                  <a:cubicBezTo>
                    <a:pt x="48" y="98"/>
                    <a:pt x="63" y="84"/>
                    <a:pt x="79" y="72"/>
                  </a:cubicBezTo>
                  <a:close/>
                  <a:moveTo>
                    <a:pt x="11" y="65"/>
                  </a:moveTo>
                  <a:cubicBezTo>
                    <a:pt x="11" y="65"/>
                    <a:pt x="12" y="65"/>
                    <a:pt x="12" y="65"/>
                  </a:cubicBezTo>
                  <a:cubicBezTo>
                    <a:pt x="29" y="52"/>
                    <a:pt x="47" y="4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5" y="29"/>
                  </a:cubicBezTo>
                  <a:cubicBezTo>
                    <a:pt x="65" y="28"/>
                    <a:pt x="65" y="28"/>
                    <a:pt x="65" y="27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7"/>
                    <a:pt x="68" y="28"/>
                    <a:pt x="69" y="28"/>
                  </a:cubicBezTo>
                  <a:cubicBezTo>
                    <a:pt x="70" y="27"/>
                    <a:pt x="77" y="23"/>
                    <a:pt x="77" y="23"/>
                  </a:cubicBezTo>
                  <a:cubicBezTo>
                    <a:pt x="76" y="22"/>
                    <a:pt x="75" y="21"/>
                    <a:pt x="75" y="20"/>
                  </a:cubicBezTo>
                  <a:cubicBezTo>
                    <a:pt x="74" y="20"/>
                    <a:pt x="74" y="21"/>
                    <a:pt x="74" y="21"/>
                  </a:cubicBezTo>
                  <a:cubicBezTo>
                    <a:pt x="69" y="24"/>
                    <a:pt x="65" y="27"/>
                    <a:pt x="60" y="30"/>
                  </a:cubicBezTo>
                  <a:cubicBezTo>
                    <a:pt x="52" y="35"/>
                    <a:pt x="45" y="40"/>
                    <a:pt x="38" y="45"/>
                  </a:cubicBezTo>
                  <a:cubicBezTo>
                    <a:pt x="29" y="51"/>
                    <a:pt x="20" y="58"/>
                    <a:pt x="12" y="64"/>
                  </a:cubicBezTo>
                  <a:cubicBezTo>
                    <a:pt x="12" y="64"/>
                    <a:pt x="12" y="65"/>
                    <a:pt x="11" y="65"/>
                  </a:cubicBezTo>
                  <a:close/>
                  <a:moveTo>
                    <a:pt x="64" y="13"/>
                  </a:moveTo>
                  <a:cubicBezTo>
                    <a:pt x="64" y="13"/>
                    <a:pt x="64" y="14"/>
                    <a:pt x="64" y="14"/>
                  </a:cubicBezTo>
                  <a:cubicBezTo>
                    <a:pt x="62" y="15"/>
                    <a:pt x="60" y="16"/>
                    <a:pt x="58" y="18"/>
                  </a:cubicBezTo>
                  <a:cubicBezTo>
                    <a:pt x="44" y="26"/>
                    <a:pt x="31" y="35"/>
                    <a:pt x="19" y="45"/>
                  </a:cubicBezTo>
                  <a:cubicBezTo>
                    <a:pt x="18" y="45"/>
                    <a:pt x="18" y="46"/>
                    <a:pt x="17" y="47"/>
                  </a:cubicBezTo>
                  <a:cubicBezTo>
                    <a:pt x="34" y="36"/>
                    <a:pt x="51" y="25"/>
                    <a:pt x="68" y="15"/>
                  </a:cubicBezTo>
                  <a:cubicBezTo>
                    <a:pt x="67" y="14"/>
                    <a:pt x="66" y="14"/>
                    <a:pt x="64" y="13"/>
                  </a:cubicBezTo>
                  <a:close/>
                  <a:moveTo>
                    <a:pt x="39" y="108"/>
                  </a:moveTo>
                  <a:cubicBezTo>
                    <a:pt x="39" y="108"/>
                    <a:pt x="40" y="108"/>
                    <a:pt x="40" y="108"/>
                  </a:cubicBezTo>
                  <a:cubicBezTo>
                    <a:pt x="45" y="104"/>
                    <a:pt x="50" y="100"/>
                    <a:pt x="55" y="96"/>
                  </a:cubicBezTo>
                  <a:cubicBezTo>
                    <a:pt x="64" y="90"/>
                    <a:pt x="72" y="84"/>
                    <a:pt x="81" y="78"/>
                  </a:cubicBezTo>
                  <a:cubicBezTo>
                    <a:pt x="81" y="78"/>
                    <a:pt x="81" y="77"/>
                    <a:pt x="81" y="77"/>
                  </a:cubicBezTo>
                  <a:cubicBezTo>
                    <a:pt x="82" y="75"/>
                    <a:pt x="82" y="73"/>
                    <a:pt x="82" y="71"/>
                  </a:cubicBezTo>
                  <a:cubicBezTo>
                    <a:pt x="82" y="71"/>
                    <a:pt x="82" y="71"/>
                    <a:pt x="82" y="71"/>
                  </a:cubicBezTo>
                  <a:cubicBezTo>
                    <a:pt x="67" y="83"/>
                    <a:pt x="53" y="95"/>
                    <a:pt x="39" y="108"/>
                  </a:cubicBezTo>
                  <a:close/>
                  <a:moveTo>
                    <a:pt x="75" y="67"/>
                  </a:moveTo>
                  <a:cubicBezTo>
                    <a:pt x="58" y="78"/>
                    <a:pt x="42" y="90"/>
                    <a:pt x="26" y="102"/>
                  </a:cubicBezTo>
                  <a:cubicBezTo>
                    <a:pt x="26" y="103"/>
                    <a:pt x="27" y="103"/>
                    <a:pt x="27" y="104"/>
                  </a:cubicBezTo>
                  <a:cubicBezTo>
                    <a:pt x="27" y="105"/>
                    <a:pt x="26" y="105"/>
                    <a:pt x="26" y="106"/>
                  </a:cubicBezTo>
                  <a:cubicBezTo>
                    <a:pt x="26" y="106"/>
                    <a:pt x="26" y="106"/>
                    <a:pt x="27" y="107"/>
                  </a:cubicBezTo>
                  <a:cubicBezTo>
                    <a:pt x="42" y="93"/>
                    <a:pt x="58" y="79"/>
                    <a:pt x="75" y="67"/>
                  </a:cubicBezTo>
                  <a:close/>
                  <a:moveTo>
                    <a:pt x="20" y="52"/>
                  </a:moveTo>
                  <a:cubicBezTo>
                    <a:pt x="37" y="40"/>
                    <a:pt x="55" y="29"/>
                    <a:pt x="73" y="18"/>
                  </a:cubicBezTo>
                  <a:cubicBezTo>
                    <a:pt x="72" y="18"/>
                    <a:pt x="71" y="17"/>
                    <a:pt x="71" y="17"/>
                  </a:cubicBezTo>
                  <a:cubicBezTo>
                    <a:pt x="70" y="17"/>
                    <a:pt x="70" y="17"/>
                    <a:pt x="70" y="16"/>
                  </a:cubicBezTo>
                  <a:cubicBezTo>
                    <a:pt x="53" y="27"/>
                    <a:pt x="36" y="39"/>
                    <a:pt x="20" y="52"/>
                  </a:cubicBezTo>
                  <a:close/>
                  <a:moveTo>
                    <a:pt x="35" y="113"/>
                  </a:moveTo>
                  <a:cubicBezTo>
                    <a:pt x="37" y="114"/>
                    <a:pt x="38" y="114"/>
                    <a:pt x="39" y="115"/>
                  </a:cubicBezTo>
                  <a:cubicBezTo>
                    <a:pt x="39" y="115"/>
                    <a:pt x="40" y="115"/>
                    <a:pt x="40" y="115"/>
                  </a:cubicBezTo>
                  <a:cubicBezTo>
                    <a:pt x="42" y="113"/>
                    <a:pt x="45" y="111"/>
                    <a:pt x="47" y="109"/>
                  </a:cubicBezTo>
                  <a:cubicBezTo>
                    <a:pt x="57" y="100"/>
                    <a:pt x="68" y="90"/>
                    <a:pt x="79" y="82"/>
                  </a:cubicBezTo>
                  <a:cubicBezTo>
                    <a:pt x="79" y="81"/>
                    <a:pt x="80" y="81"/>
                    <a:pt x="80" y="81"/>
                  </a:cubicBezTo>
                  <a:cubicBezTo>
                    <a:pt x="80" y="81"/>
                    <a:pt x="80" y="81"/>
                    <a:pt x="80" y="81"/>
                  </a:cubicBezTo>
                  <a:cubicBezTo>
                    <a:pt x="65" y="91"/>
                    <a:pt x="50" y="102"/>
                    <a:pt x="35" y="113"/>
                  </a:cubicBezTo>
                  <a:close/>
                  <a:moveTo>
                    <a:pt x="43" y="114"/>
                  </a:moveTo>
                  <a:cubicBezTo>
                    <a:pt x="44" y="115"/>
                    <a:pt x="44" y="114"/>
                    <a:pt x="45" y="114"/>
                  </a:cubicBezTo>
                  <a:cubicBezTo>
                    <a:pt x="48" y="112"/>
                    <a:pt x="51" y="109"/>
                    <a:pt x="54" y="106"/>
                  </a:cubicBezTo>
                  <a:cubicBezTo>
                    <a:pt x="63" y="100"/>
                    <a:pt x="71" y="94"/>
                    <a:pt x="80" y="88"/>
                  </a:cubicBezTo>
                  <a:cubicBezTo>
                    <a:pt x="80" y="87"/>
                    <a:pt x="80" y="87"/>
                    <a:pt x="81" y="87"/>
                  </a:cubicBezTo>
                  <a:cubicBezTo>
                    <a:pt x="80" y="87"/>
                    <a:pt x="80" y="86"/>
                    <a:pt x="79" y="86"/>
                  </a:cubicBezTo>
                  <a:cubicBezTo>
                    <a:pt x="79" y="85"/>
                    <a:pt x="80" y="84"/>
                    <a:pt x="80" y="84"/>
                  </a:cubicBezTo>
                  <a:cubicBezTo>
                    <a:pt x="67" y="94"/>
                    <a:pt x="55" y="104"/>
                    <a:pt x="43" y="114"/>
                  </a:cubicBezTo>
                  <a:close/>
                  <a:moveTo>
                    <a:pt x="51" y="116"/>
                  </a:moveTo>
                  <a:cubicBezTo>
                    <a:pt x="51" y="116"/>
                    <a:pt x="51" y="116"/>
                    <a:pt x="51" y="116"/>
                  </a:cubicBezTo>
                  <a:cubicBezTo>
                    <a:pt x="51" y="116"/>
                    <a:pt x="52" y="115"/>
                    <a:pt x="52" y="115"/>
                  </a:cubicBezTo>
                  <a:cubicBezTo>
                    <a:pt x="65" y="105"/>
                    <a:pt x="78" y="95"/>
                    <a:pt x="92" y="86"/>
                  </a:cubicBezTo>
                  <a:cubicBezTo>
                    <a:pt x="93" y="85"/>
                    <a:pt x="95" y="84"/>
                    <a:pt x="96" y="83"/>
                  </a:cubicBezTo>
                  <a:cubicBezTo>
                    <a:pt x="97" y="83"/>
                    <a:pt x="97" y="82"/>
                    <a:pt x="97" y="82"/>
                  </a:cubicBezTo>
                  <a:cubicBezTo>
                    <a:pt x="97" y="81"/>
                    <a:pt x="97" y="80"/>
                    <a:pt x="97" y="79"/>
                  </a:cubicBezTo>
                  <a:cubicBezTo>
                    <a:pt x="95" y="80"/>
                    <a:pt x="52" y="114"/>
                    <a:pt x="51" y="116"/>
                  </a:cubicBezTo>
                  <a:close/>
                  <a:moveTo>
                    <a:pt x="85" y="102"/>
                  </a:moveTo>
                  <a:cubicBezTo>
                    <a:pt x="83" y="103"/>
                    <a:pt x="65" y="119"/>
                    <a:pt x="63" y="121"/>
                  </a:cubicBezTo>
                  <a:cubicBezTo>
                    <a:pt x="64" y="122"/>
                    <a:pt x="64" y="122"/>
                    <a:pt x="64" y="123"/>
                  </a:cubicBezTo>
                  <a:cubicBezTo>
                    <a:pt x="65" y="122"/>
                    <a:pt x="67" y="122"/>
                    <a:pt x="68" y="121"/>
                  </a:cubicBezTo>
                  <a:cubicBezTo>
                    <a:pt x="72" y="118"/>
                    <a:pt x="76" y="114"/>
                    <a:pt x="79" y="111"/>
                  </a:cubicBezTo>
                  <a:cubicBezTo>
                    <a:pt x="80" y="111"/>
                    <a:pt x="80" y="110"/>
                    <a:pt x="81" y="110"/>
                  </a:cubicBezTo>
                  <a:cubicBezTo>
                    <a:pt x="82" y="109"/>
                    <a:pt x="82" y="108"/>
                    <a:pt x="83" y="106"/>
                  </a:cubicBezTo>
                  <a:cubicBezTo>
                    <a:pt x="84" y="105"/>
                    <a:pt x="84" y="104"/>
                    <a:pt x="85" y="102"/>
                  </a:cubicBezTo>
                  <a:close/>
                  <a:moveTo>
                    <a:pt x="20" y="100"/>
                  </a:moveTo>
                  <a:cubicBezTo>
                    <a:pt x="32" y="88"/>
                    <a:pt x="45" y="77"/>
                    <a:pt x="59" y="66"/>
                  </a:cubicBezTo>
                  <a:cubicBezTo>
                    <a:pt x="45" y="76"/>
                    <a:pt x="31" y="86"/>
                    <a:pt x="18" y="97"/>
                  </a:cubicBezTo>
                  <a:cubicBezTo>
                    <a:pt x="19" y="98"/>
                    <a:pt x="19" y="99"/>
                    <a:pt x="20" y="100"/>
                  </a:cubicBezTo>
                  <a:close/>
                  <a:moveTo>
                    <a:pt x="62" y="12"/>
                  </a:moveTo>
                  <a:cubicBezTo>
                    <a:pt x="61" y="12"/>
                    <a:pt x="60" y="12"/>
                    <a:pt x="59" y="12"/>
                  </a:cubicBezTo>
                  <a:cubicBezTo>
                    <a:pt x="53" y="16"/>
                    <a:pt x="46" y="20"/>
                    <a:pt x="40" y="24"/>
                  </a:cubicBezTo>
                  <a:cubicBezTo>
                    <a:pt x="35" y="27"/>
                    <a:pt x="30" y="31"/>
                    <a:pt x="24" y="35"/>
                  </a:cubicBezTo>
                  <a:cubicBezTo>
                    <a:pt x="24" y="36"/>
                    <a:pt x="23" y="36"/>
                    <a:pt x="23" y="37"/>
                  </a:cubicBezTo>
                  <a:cubicBezTo>
                    <a:pt x="36" y="29"/>
                    <a:pt x="49" y="20"/>
                    <a:pt x="62" y="12"/>
                  </a:cubicBezTo>
                  <a:close/>
                  <a:moveTo>
                    <a:pt x="68" y="31"/>
                  </a:moveTo>
                  <a:cubicBezTo>
                    <a:pt x="67" y="31"/>
                    <a:pt x="50" y="43"/>
                    <a:pt x="39" y="51"/>
                  </a:cubicBezTo>
                  <a:cubicBezTo>
                    <a:pt x="29" y="59"/>
                    <a:pt x="20" y="66"/>
                    <a:pt x="11" y="74"/>
                  </a:cubicBezTo>
                  <a:cubicBezTo>
                    <a:pt x="30" y="60"/>
                    <a:pt x="48" y="45"/>
                    <a:pt x="68" y="32"/>
                  </a:cubicBezTo>
                  <a:cubicBezTo>
                    <a:pt x="68" y="32"/>
                    <a:pt x="68" y="31"/>
                    <a:pt x="68" y="31"/>
                  </a:cubicBezTo>
                  <a:close/>
                  <a:moveTo>
                    <a:pt x="87" y="14"/>
                  </a:moveTo>
                  <a:cubicBezTo>
                    <a:pt x="87" y="14"/>
                    <a:pt x="87" y="14"/>
                    <a:pt x="87" y="14"/>
                  </a:cubicBezTo>
                  <a:cubicBezTo>
                    <a:pt x="87" y="14"/>
                    <a:pt x="87" y="14"/>
                    <a:pt x="87" y="14"/>
                  </a:cubicBezTo>
                  <a:cubicBezTo>
                    <a:pt x="83" y="10"/>
                    <a:pt x="79" y="7"/>
                    <a:pt x="74" y="5"/>
                  </a:cubicBezTo>
                  <a:cubicBezTo>
                    <a:pt x="70" y="4"/>
                    <a:pt x="66" y="3"/>
                    <a:pt x="63" y="3"/>
                  </a:cubicBezTo>
                  <a:cubicBezTo>
                    <a:pt x="59" y="2"/>
                    <a:pt x="56" y="2"/>
                    <a:pt x="53" y="2"/>
                  </a:cubicBezTo>
                  <a:cubicBezTo>
                    <a:pt x="50" y="2"/>
                    <a:pt x="47" y="2"/>
                    <a:pt x="44" y="3"/>
                  </a:cubicBezTo>
                  <a:cubicBezTo>
                    <a:pt x="37" y="5"/>
                    <a:pt x="31" y="8"/>
                    <a:pt x="26" y="13"/>
                  </a:cubicBezTo>
                  <a:cubicBezTo>
                    <a:pt x="22" y="16"/>
                    <a:pt x="19" y="21"/>
                    <a:pt x="16" y="25"/>
                  </a:cubicBezTo>
                  <a:cubicBezTo>
                    <a:pt x="16" y="26"/>
                    <a:pt x="15" y="26"/>
                    <a:pt x="15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5"/>
                    <a:pt x="16" y="25"/>
                  </a:cubicBezTo>
                  <a:cubicBezTo>
                    <a:pt x="19" y="21"/>
                    <a:pt x="22" y="17"/>
                    <a:pt x="26" y="14"/>
                  </a:cubicBezTo>
                  <a:cubicBezTo>
                    <a:pt x="30" y="10"/>
                    <a:pt x="34" y="8"/>
                    <a:pt x="39" y="6"/>
                  </a:cubicBezTo>
                  <a:cubicBezTo>
                    <a:pt x="40" y="6"/>
                    <a:pt x="40" y="6"/>
                    <a:pt x="41" y="6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5" y="3"/>
                    <a:pt x="57" y="3"/>
                    <a:pt x="58" y="3"/>
                  </a:cubicBezTo>
                  <a:cubicBezTo>
                    <a:pt x="62" y="3"/>
                    <a:pt x="65" y="4"/>
                    <a:pt x="68" y="5"/>
                  </a:cubicBezTo>
                  <a:cubicBezTo>
                    <a:pt x="70" y="5"/>
                    <a:pt x="72" y="6"/>
                    <a:pt x="75" y="7"/>
                  </a:cubicBezTo>
                  <a:cubicBezTo>
                    <a:pt x="79" y="8"/>
                    <a:pt x="83" y="10"/>
                    <a:pt x="86" y="13"/>
                  </a:cubicBezTo>
                  <a:cubicBezTo>
                    <a:pt x="87" y="14"/>
                    <a:pt x="87" y="14"/>
                    <a:pt x="87" y="14"/>
                  </a:cubicBezTo>
                  <a:close/>
                  <a:moveTo>
                    <a:pt x="83" y="85"/>
                  </a:moveTo>
                  <a:cubicBezTo>
                    <a:pt x="83" y="85"/>
                    <a:pt x="83" y="85"/>
                    <a:pt x="84" y="85"/>
                  </a:cubicBezTo>
                  <a:cubicBezTo>
                    <a:pt x="88" y="82"/>
                    <a:pt x="93" y="79"/>
                    <a:pt x="97" y="76"/>
                  </a:cubicBezTo>
                  <a:cubicBezTo>
                    <a:pt x="98" y="75"/>
                    <a:pt x="98" y="75"/>
                    <a:pt x="98" y="75"/>
                  </a:cubicBezTo>
                  <a:cubicBezTo>
                    <a:pt x="98" y="73"/>
                    <a:pt x="98" y="72"/>
                    <a:pt x="98" y="70"/>
                  </a:cubicBezTo>
                  <a:cubicBezTo>
                    <a:pt x="98" y="70"/>
                    <a:pt x="98" y="70"/>
                    <a:pt x="98" y="69"/>
                  </a:cubicBezTo>
                  <a:cubicBezTo>
                    <a:pt x="98" y="69"/>
                    <a:pt x="97" y="70"/>
                    <a:pt x="97" y="70"/>
                  </a:cubicBezTo>
                  <a:cubicBezTo>
                    <a:pt x="93" y="73"/>
                    <a:pt x="89" y="76"/>
                    <a:pt x="85" y="79"/>
                  </a:cubicBezTo>
                  <a:cubicBezTo>
                    <a:pt x="85" y="80"/>
                    <a:pt x="84" y="80"/>
                    <a:pt x="84" y="80"/>
                  </a:cubicBezTo>
                  <a:cubicBezTo>
                    <a:pt x="84" y="82"/>
                    <a:pt x="83" y="83"/>
                    <a:pt x="83" y="85"/>
                  </a:cubicBezTo>
                  <a:close/>
                  <a:moveTo>
                    <a:pt x="10" y="72"/>
                  </a:moveTo>
                  <a:cubicBezTo>
                    <a:pt x="10" y="72"/>
                    <a:pt x="10" y="72"/>
                    <a:pt x="10" y="72"/>
                  </a:cubicBezTo>
                  <a:cubicBezTo>
                    <a:pt x="20" y="63"/>
                    <a:pt x="31" y="55"/>
                    <a:pt x="41" y="47"/>
                  </a:cubicBezTo>
                  <a:cubicBezTo>
                    <a:pt x="41" y="47"/>
                    <a:pt x="42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35" y="51"/>
                    <a:pt x="30" y="54"/>
                    <a:pt x="25" y="58"/>
                  </a:cubicBezTo>
                  <a:cubicBezTo>
                    <a:pt x="20" y="61"/>
                    <a:pt x="16" y="64"/>
                    <a:pt x="11" y="67"/>
                  </a:cubicBezTo>
                  <a:cubicBezTo>
                    <a:pt x="11" y="68"/>
                    <a:pt x="11" y="68"/>
                    <a:pt x="11" y="68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10" y="70"/>
                    <a:pt x="10" y="71"/>
                    <a:pt x="10" y="72"/>
                  </a:cubicBezTo>
                  <a:close/>
                  <a:moveTo>
                    <a:pt x="53" y="57"/>
                  </a:moveTo>
                  <a:cubicBezTo>
                    <a:pt x="53" y="57"/>
                    <a:pt x="52" y="58"/>
                    <a:pt x="52" y="58"/>
                  </a:cubicBezTo>
                  <a:cubicBezTo>
                    <a:pt x="40" y="67"/>
                    <a:pt x="29" y="75"/>
                    <a:pt x="18" y="84"/>
                  </a:cubicBezTo>
                  <a:cubicBezTo>
                    <a:pt x="15" y="86"/>
                    <a:pt x="13" y="88"/>
                    <a:pt x="10" y="90"/>
                  </a:cubicBezTo>
                  <a:cubicBezTo>
                    <a:pt x="10" y="90"/>
                    <a:pt x="10" y="90"/>
                    <a:pt x="10" y="91"/>
                  </a:cubicBezTo>
                  <a:cubicBezTo>
                    <a:pt x="10" y="91"/>
                    <a:pt x="10" y="92"/>
                    <a:pt x="10" y="93"/>
                  </a:cubicBezTo>
                  <a:cubicBezTo>
                    <a:pt x="24" y="80"/>
                    <a:pt x="39" y="69"/>
                    <a:pt x="53" y="57"/>
                  </a:cubicBezTo>
                  <a:close/>
                  <a:moveTo>
                    <a:pt x="97" y="28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9"/>
                    <a:pt x="97" y="29"/>
                  </a:cubicBezTo>
                  <a:cubicBezTo>
                    <a:pt x="97" y="31"/>
                    <a:pt x="98" y="33"/>
                    <a:pt x="98" y="35"/>
                  </a:cubicBezTo>
                  <a:cubicBezTo>
                    <a:pt x="98" y="35"/>
                    <a:pt x="98" y="36"/>
                    <a:pt x="99" y="36"/>
                  </a:cubicBezTo>
                  <a:cubicBezTo>
                    <a:pt x="101" y="42"/>
                    <a:pt x="103" y="49"/>
                    <a:pt x="105" y="55"/>
                  </a:cubicBezTo>
                  <a:cubicBezTo>
                    <a:pt x="105" y="57"/>
                    <a:pt x="105" y="58"/>
                    <a:pt x="105" y="59"/>
                  </a:cubicBezTo>
                  <a:cubicBezTo>
                    <a:pt x="106" y="59"/>
                    <a:pt x="106" y="59"/>
                    <a:pt x="106" y="59"/>
                  </a:cubicBezTo>
                  <a:cubicBezTo>
                    <a:pt x="105" y="54"/>
                    <a:pt x="105" y="50"/>
                    <a:pt x="104" y="46"/>
                  </a:cubicBezTo>
                  <a:cubicBezTo>
                    <a:pt x="104" y="43"/>
                    <a:pt x="103" y="39"/>
                    <a:pt x="101" y="36"/>
                  </a:cubicBezTo>
                  <a:cubicBezTo>
                    <a:pt x="100" y="34"/>
                    <a:pt x="99" y="32"/>
                    <a:pt x="98" y="29"/>
                  </a:cubicBezTo>
                  <a:cubicBezTo>
                    <a:pt x="97" y="29"/>
                    <a:pt x="97" y="29"/>
                    <a:pt x="97" y="28"/>
                  </a:cubicBezTo>
                  <a:close/>
                  <a:moveTo>
                    <a:pt x="43" y="14"/>
                  </a:moveTo>
                  <a:cubicBezTo>
                    <a:pt x="43" y="14"/>
                    <a:pt x="42" y="14"/>
                    <a:pt x="42" y="14"/>
                  </a:cubicBezTo>
                  <a:cubicBezTo>
                    <a:pt x="40" y="15"/>
                    <a:pt x="38" y="16"/>
                    <a:pt x="36" y="17"/>
                  </a:cubicBezTo>
                  <a:cubicBezTo>
                    <a:pt x="33" y="19"/>
                    <a:pt x="30" y="21"/>
                    <a:pt x="27" y="23"/>
                  </a:cubicBezTo>
                  <a:cubicBezTo>
                    <a:pt x="26" y="23"/>
                    <a:pt x="24" y="24"/>
                    <a:pt x="23" y="24"/>
                  </a:cubicBezTo>
                  <a:cubicBezTo>
                    <a:pt x="23" y="24"/>
                    <a:pt x="22" y="25"/>
                    <a:pt x="22" y="25"/>
                  </a:cubicBezTo>
                  <a:cubicBezTo>
                    <a:pt x="21" y="27"/>
                    <a:pt x="19" y="29"/>
                    <a:pt x="18" y="31"/>
                  </a:cubicBezTo>
                  <a:cubicBezTo>
                    <a:pt x="18" y="31"/>
                    <a:pt x="18" y="32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0" y="30"/>
                    <a:pt x="22" y="29"/>
                    <a:pt x="24" y="27"/>
                  </a:cubicBezTo>
                  <a:cubicBezTo>
                    <a:pt x="27" y="25"/>
                    <a:pt x="30" y="23"/>
                    <a:pt x="33" y="21"/>
                  </a:cubicBezTo>
                  <a:cubicBezTo>
                    <a:pt x="36" y="19"/>
                    <a:pt x="39" y="16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lose/>
                  <a:moveTo>
                    <a:pt x="87" y="32"/>
                  </a:moveTo>
                  <a:cubicBezTo>
                    <a:pt x="88" y="32"/>
                    <a:pt x="88" y="32"/>
                    <a:pt x="89" y="31"/>
                  </a:cubicBezTo>
                  <a:cubicBezTo>
                    <a:pt x="89" y="31"/>
                    <a:pt x="89" y="31"/>
                    <a:pt x="90" y="31"/>
                  </a:cubicBezTo>
                  <a:cubicBezTo>
                    <a:pt x="90" y="31"/>
                    <a:pt x="91" y="31"/>
                    <a:pt x="91" y="31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89" y="33"/>
                    <a:pt x="89" y="34"/>
                    <a:pt x="88" y="34"/>
                  </a:cubicBezTo>
                  <a:cubicBezTo>
                    <a:pt x="89" y="36"/>
                    <a:pt x="90" y="37"/>
                    <a:pt x="90" y="38"/>
                  </a:cubicBezTo>
                  <a:cubicBezTo>
                    <a:pt x="92" y="37"/>
                    <a:pt x="93" y="36"/>
                    <a:pt x="94" y="35"/>
                  </a:cubicBezTo>
                  <a:cubicBezTo>
                    <a:pt x="94" y="33"/>
                    <a:pt x="90" y="28"/>
                    <a:pt x="89" y="27"/>
                  </a:cubicBezTo>
                  <a:cubicBezTo>
                    <a:pt x="88" y="27"/>
                    <a:pt x="86" y="28"/>
                    <a:pt x="85" y="29"/>
                  </a:cubicBezTo>
                  <a:cubicBezTo>
                    <a:pt x="86" y="30"/>
                    <a:pt x="86" y="31"/>
                    <a:pt x="87" y="32"/>
                  </a:cubicBezTo>
                  <a:close/>
                  <a:moveTo>
                    <a:pt x="93" y="52"/>
                  </a:moveTo>
                  <a:cubicBezTo>
                    <a:pt x="95" y="51"/>
                    <a:pt x="97" y="50"/>
                    <a:pt x="98" y="49"/>
                  </a:cubicBezTo>
                  <a:cubicBezTo>
                    <a:pt x="98" y="49"/>
                    <a:pt x="98" y="48"/>
                    <a:pt x="98" y="48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3"/>
                    <a:pt x="97" y="42"/>
                    <a:pt x="96" y="40"/>
                  </a:cubicBezTo>
                  <a:cubicBezTo>
                    <a:pt x="95" y="41"/>
                    <a:pt x="93" y="42"/>
                    <a:pt x="92" y="43"/>
                  </a:cubicBezTo>
                  <a:cubicBezTo>
                    <a:pt x="92" y="44"/>
                    <a:pt x="92" y="45"/>
                    <a:pt x="93" y="46"/>
                  </a:cubicBezTo>
                  <a:cubicBezTo>
                    <a:pt x="93" y="46"/>
                    <a:pt x="94" y="46"/>
                    <a:pt x="94" y="46"/>
                  </a:cubicBezTo>
                  <a:cubicBezTo>
                    <a:pt x="95" y="45"/>
                    <a:pt x="95" y="45"/>
                    <a:pt x="96" y="46"/>
                  </a:cubicBezTo>
                  <a:cubicBezTo>
                    <a:pt x="96" y="46"/>
                    <a:pt x="96" y="46"/>
                    <a:pt x="95" y="47"/>
                  </a:cubicBezTo>
                  <a:cubicBezTo>
                    <a:pt x="95" y="47"/>
                    <a:pt x="94" y="48"/>
                    <a:pt x="93" y="48"/>
                  </a:cubicBezTo>
                  <a:cubicBezTo>
                    <a:pt x="93" y="48"/>
                    <a:pt x="93" y="49"/>
                    <a:pt x="93" y="49"/>
                  </a:cubicBezTo>
                  <a:cubicBezTo>
                    <a:pt x="93" y="50"/>
                    <a:pt x="93" y="51"/>
                    <a:pt x="93" y="52"/>
                  </a:cubicBezTo>
                  <a:close/>
                  <a:moveTo>
                    <a:pt x="48" y="36"/>
                  </a:moveTo>
                  <a:cubicBezTo>
                    <a:pt x="47" y="36"/>
                    <a:pt x="47" y="36"/>
                    <a:pt x="47" y="36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32" y="46"/>
                    <a:pt x="23" y="52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3" y="60"/>
                    <a:pt x="12" y="61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24" y="53"/>
                    <a:pt x="36" y="44"/>
                    <a:pt x="48" y="36"/>
                  </a:cubicBezTo>
                  <a:close/>
                  <a:moveTo>
                    <a:pt x="78" y="91"/>
                  </a:moveTo>
                  <a:cubicBezTo>
                    <a:pt x="78" y="91"/>
                    <a:pt x="78" y="91"/>
                    <a:pt x="78" y="91"/>
                  </a:cubicBezTo>
                  <a:cubicBezTo>
                    <a:pt x="67" y="99"/>
                    <a:pt x="57" y="107"/>
                    <a:pt x="46" y="115"/>
                  </a:cubicBezTo>
                  <a:cubicBezTo>
                    <a:pt x="47" y="115"/>
                    <a:pt x="47" y="115"/>
                    <a:pt x="48" y="115"/>
                  </a:cubicBezTo>
                  <a:cubicBezTo>
                    <a:pt x="48" y="115"/>
                    <a:pt x="49" y="115"/>
                    <a:pt x="49" y="115"/>
                  </a:cubicBezTo>
                  <a:cubicBezTo>
                    <a:pt x="51" y="114"/>
                    <a:pt x="52" y="112"/>
                    <a:pt x="53" y="111"/>
                  </a:cubicBezTo>
                  <a:cubicBezTo>
                    <a:pt x="61" y="105"/>
                    <a:pt x="69" y="98"/>
                    <a:pt x="77" y="92"/>
                  </a:cubicBezTo>
                  <a:cubicBezTo>
                    <a:pt x="77" y="92"/>
                    <a:pt x="78" y="92"/>
                    <a:pt x="78" y="91"/>
                  </a:cubicBezTo>
                  <a:close/>
                  <a:moveTo>
                    <a:pt x="54" y="79"/>
                  </a:move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63" y="72"/>
                    <a:pt x="72" y="66"/>
                    <a:pt x="82" y="60"/>
                  </a:cubicBezTo>
                  <a:cubicBezTo>
                    <a:pt x="82" y="60"/>
                    <a:pt x="82" y="60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2" y="58"/>
                    <a:pt x="82" y="58"/>
                    <a:pt x="82" y="57"/>
                  </a:cubicBezTo>
                  <a:cubicBezTo>
                    <a:pt x="72" y="64"/>
                    <a:pt x="63" y="72"/>
                    <a:pt x="54" y="79"/>
                  </a:cubicBezTo>
                  <a:close/>
                  <a:moveTo>
                    <a:pt x="80" y="104"/>
                  </a:moveTo>
                  <a:cubicBezTo>
                    <a:pt x="80" y="104"/>
                    <a:pt x="80" y="104"/>
                    <a:pt x="80" y="103"/>
                  </a:cubicBezTo>
                  <a:cubicBezTo>
                    <a:pt x="76" y="106"/>
                    <a:pt x="60" y="118"/>
                    <a:pt x="59" y="119"/>
                  </a:cubicBezTo>
                  <a:cubicBezTo>
                    <a:pt x="61" y="120"/>
                    <a:pt x="61" y="120"/>
                    <a:pt x="61" y="121"/>
                  </a:cubicBezTo>
                  <a:cubicBezTo>
                    <a:pt x="67" y="115"/>
                    <a:pt x="74" y="109"/>
                    <a:pt x="80" y="104"/>
                  </a:cubicBezTo>
                  <a:close/>
                  <a:moveTo>
                    <a:pt x="99" y="58"/>
                  </a:moveTo>
                  <a:cubicBezTo>
                    <a:pt x="98" y="58"/>
                    <a:pt x="98" y="59"/>
                    <a:pt x="98" y="59"/>
                  </a:cubicBezTo>
                  <a:cubicBezTo>
                    <a:pt x="97" y="59"/>
                    <a:pt x="96" y="60"/>
                    <a:pt x="95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4"/>
                    <a:pt x="94" y="65"/>
                    <a:pt x="94" y="67"/>
                  </a:cubicBezTo>
                  <a:cubicBezTo>
                    <a:pt x="94" y="68"/>
                    <a:pt x="93" y="69"/>
                    <a:pt x="93" y="70"/>
                  </a:cubicBezTo>
                  <a:cubicBezTo>
                    <a:pt x="95" y="69"/>
                    <a:pt x="97" y="68"/>
                    <a:pt x="98" y="67"/>
                  </a:cubicBezTo>
                  <a:cubicBezTo>
                    <a:pt x="98" y="67"/>
                    <a:pt x="98" y="66"/>
                    <a:pt x="98" y="66"/>
                  </a:cubicBezTo>
                  <a:cubicBezTo>
                    <a:pt x="98" y="65"/>
                    <a:pt x="98" y="64"/>
                    <a:pt x="98" y="63"/>
                  </a:cubicBezTo>
                  <a:cubicBezTo>
                    <a:pt x="99" y="62"/>
                    <a:pt x="99" y="60"/>
                    <a:pt x="99" y="58"/>
                  </a:cubicBezTo>
                  <a:close/>
                  <a:moveTo>
                    <a:pt x="33" y="67"/>
                  </a:moveTo>
                  <a:cubicBezTo>
                    <a:pt x="33" y="67"/>
                    <a:pt x="33" y="67"/>
                    <a:pt x="33" y="67"/>
                  </a:cubicBezTo>
                  <a:cubicBezTo>
                    <a:pt x="33" y="67"/>
                    <a:pt x="32" y="67"/>
                    <a:pt x="32" y="67"/>
                  </a:cubicBezTo>
                  <a:cubicBezTo>
                    <a:pt x="26" y="72"/>
                    <a:pt x="20" y="76"/>
                    <a:pt x="14" y="81"/>
                  </a:cubicBezTo>
                  <a:cubicBezTo>
                    <a:pt x="13" y="82"/>
                    <a:pt x="11" y="83"/>
                    <a:pt x="10" y="84"/>
                  </a:cubicBezTo>
                  <a:cubicBezTo>
                    <a:pt x="10" y="84"/>
                    <a:pt x="9" y="84"/>
                    <a:pt x="9" y="84"/>
                  </a:cubicBezTo>
                  <a:cubicBezTo>
                    <a:pt x="9" y="85"/>
                    <a:pt x="9" y="86"/>
                    <a:pt x="9" y="87"/>
                  </a:cubicBezTo>
                  <a:cubicBezTo>
                    <a:pt x="17" y="80"/>
                    <a:pt x="25" y="73"/>
                    <a:pt x="33" y="67"/>
                  </a:cubicBezTo>
                  <a:close/>
                  <a:moveTo>
                    <a:pt x="11" y="114"/>
                  </a:moveTo>
                  <a:cubicBezTo>
                    <a:pt x="13" y="117"/>
                    <a:pt x="15" y="120"/>
                    <a:pt x="17" y="123"/>
                  </a:cubicBezTo>
                  <a:cubicBezTo>
                    <a:pt x="21" y="127"/>
                    <a:pt x="25" y="130"/>
                    <a:pt x="29" y="132"/>
                  </a:cubicBezTo>
                  <a:cubicBezTo>
                    <a:pt x="31" y="134"/>
                    <a:pt x="34" y="135"/>
                    <a:pt x="36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0" y="133"/>
                    <a:pt x="25" y="128"/>
                    <a:pt x="20" y="123"/>
                  </a:cubicBezTo>
                  <a:cubicBezTo>
                    <a:pt x="17" y="121"/>
                    <a:pt x="14" y="118"/>
                    <a:pt x="12" y="114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2" y="114"/>
                    <a:pt x="12" y="114"/>
                    <a:pt x="11" y="114"/>
                  </a:cubicBezTo>
                  <a:close/>
                  <a:moveTo>
                    <a:pt x="76" y="99"/>
                  </a:moveTo>
                  <a:cubicBezTo>
                    <a:pt x="74" y="100"/>
                    <a:pt x="54" y="116"/>
                    <a:pt x="53" y="117"/>
                  </a:cubicBezTo>
                  <a:cubicBezTo>
                    <a:pt x="54" y="117"/>
                    <a:pt x="55" y="117"/>
                    <a:pt x="55" y="117"/>
                  </a:cubicBezTo>
                  <a:cubicBezTo>
                    <a:pt x="62" y="111"/>
                    <a:pt x="69" y="105"/>
                    <a:pt x="76" y="99"/>
                  </a:cubicBezTo>
                  <a:close/>
                  <a:moveTo>
                    <a:pt x="91" y="71"/>
                  </a:moveTo>
                  <a:cubicBezTo>
                    <a:pt x="90" y="69"/>
                    <a:pt x="90" y="67"/>
                    <a:pt x="89" y="65"/>
                  </a:cubicBezTo>
                  <a:cubicBezTo>
                    <a:pt x="89" y="65"/>
                    <a:pt x="89" y="66"/>
                    <a:pt x="89" y="66"/>
                  </a:cubicBezTo>
                  <a:cubicBezTo>
                    <a:pt x="88" y="67"/>
                    <a:pt x="87" y="67"/>
                    <a:pt x="85" y="68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5" y="71"/>
                    <a:pt x="85" y="73"/>
                    <a:pt x="85" y="75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87" y="74"/>
                    <a:pt x="89" y="73"/>
                    <a:pt x="91" y="71"/>
                  </a:cubicBezTo>
                  <a:close/>
                  <a:moveTo>
                    <a:pt x="73" y="31"/>
                  </a:moveTo>
                  <a:cubicBezTo>
                    <a:pt x="74" y="32"/>
                    <a:pt x="74" y="33"/>
                    <a:pt x="75" y="34"/>
                  </a:cubicBezTo>
                  <a:cubicBezTo>
                    <a:pt x="78" y="32"/>
                    <a:pt x="80" y="31"/>
                    <a:pt x="83" y="29"/>
                  </a:cubicBezTo>
                  <a:cubicBezTo>
                    <a:pt x="82" y="28"/>
                    <a:pt x="81" y="27"/>
                    <a:pt x="80" y="26"/>
                  </a:cubicBezTo>
                  <a:cubicBezTo>
                    <a:pt x="78" y="28"/>
                    <a:pt x="75" y="29"/>
                    <a:pt x="73" y="31"/>
                  </a:cubicBezTo>
                  <a:close/>
                  <a:moveTo>
                    <a:pt x="47" y="10"/>
                  </a:moveTo>
                  <a:cubicBezTo>
                    <a:pt x="46" y="9"/>
                    <a:pt x="46" y="9"/>
                    <a:pt x="45" y="9"/>
                  </a:cubicBezTo>
                  <a:cubicBezTo>
                    <a:pt x="44" y="10"/>
                    <a:pt x="43" y="10"/>
                    <a:pt x="41" y="11"/>
                  </a:cubicBezTo>
                  <a:cubicBezTo>
                    <a:pt x="37" y="12"/>
                    <a:pt x="34" y="15"/>
                    <a:pt x="30" y="17"/>
                  </a:cubicBezTo>
                  <a:cubicBezTo>
                    <a:pt x="30" y="17"/>
                    <a:pt x="30" y="18"/>
                    <a:pt x="30" y="18"/>
                  </a:cubicBezTo>
                  <a:cubicBezTo>
                    <a:pt x="30" y="18"/>
                    <a:pt x="30" y="19"/>
                    <a:pt x="30" y="19"/>
                  </a:cubicBezTo>
                  <a:cubicBezTo>
                    <a:pt x="36" y="16"/>
                    <a:pt x="41" y="13"/>
                    <a:pt x="47" y="10"/>
                  </a:cubicBezTo>
                  <a:close/>
                  <a:moveTo>
                    <a:pt x="87" y="35"/>
                  </a:moveTo>
                  <a:cubicBezTo>
                    <a:pt x="84" y="37"/>
                    <a:pt x="82" y="39"/>
                    <a:pt x="80" y="40"/>
                  </a:cubicBezTo>
                  <a:cubicBezTo>
                    <a:pt x="81" y="41"/>
                    <a:pt x="82" y="42"/>
                    <a:pt x="82" y="43"/>
                  </a:cubicBezTo>
                  <a:cubicBezTo>
                    <a:pt x="84" y="42"/>
                    <a:pt x="87" y="40"/>
                    <a:pt x="89" y="39"/>
                  </a:cubicBezTo>
                  <a:cubicBezTo>
                    <a:pt x="88" y="38"/>
                    <a:pt x="88" y="37"/>
                    <a:pt x="87" y="35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22" y="48"/>
                    <a:pt x="30" y="42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0" y="41"/>
                    <a:pt x="23" y="45"/>
                    <a:pt x="17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1"/>
                    <a:pt x="15" y="53"/>
                    <a:pt x="15" y="54"/>
                  </a:cubicBezTo>
                  <a:close/>
                  <a:moveTo>
                    <a:pt x="84" y="30"/>
                  </a:moveTo>
                  <a:cubicBezTo>
                    <a:pt x="81" y="32"/>
                    <a:pt x="79" y="34"/>
                    <a:pt x="76" y="35"/>
                  </a:cubicBezTo>
                  <a:cubicBezTo>
                    <a:pt x="77" y="36"/>
                    <a:pt x="77" y="37"/>
                    <a:pt x="78" y="38"/>
                  </a:cubicBezTo>
                  <a:cubicBezTo>
                    <a:pt x="81" y="36"/>
                    <a:pt x="83" y="35"/>
                    <a:pt x="86" y="33"/>
                  </a:cubicBezTo>
                  <a:cubicBezTo>
                    <a:pt x="85" y="32"/>
                    <a:pt x="84" y="31"/>
                    <a:pt x="84" y="30"/>
                  </a:cubicBezTo>
                  <a:close/>
                  <a:moveTo>
                    <a:pt x="81" y="24"/>
                  </a:moveTo>
                  <a:cubicBezTo>
                    <a:pt x="82" y="23"/>
                    <a:pt x="83" y="22"/>
                    <a:pt x="84" y="21"/>
                  </a:cubicBezTo>
                  <a:cubicBezTo>
                    <a:pt x="82" y="20"/>
                    <a:pt x="80" y="18"/>
                    <a:pt x="78" y="17"/>
                  </a:cubicBezTo>
                  <a:cubicBezTo>
                    <a:pt x="78" y="18"/>
                    <a:pt x="77" y="18"/>
                    <a:pt x="76" y="19"/>
                  </a:cubicBezTo>
                  <a:cubicBezTo>
                    <a:pt x="78" y="21"/>
                    <a:pt x="79" y="22"/>
                    <a:pt x="81" y="24"/>
                  </a:cubicBezTo>
                  <a:close/>
                  <a:moveTo>
                    <a:pt x="94" y="59"/>
                  </a:moveTo>
                  <a:cubicBezTo>
                    <a:pt x="96" y="58"/>
                    <a:pt x="97" y="57"/>
                    <a:pt x="98" y="56"/>
                  </a:cubicBezTo>
                  <a:cubicBezTo>
                    <a:pt x="99" y="56"/>
                    <a:pt x="99" y="56"/>
                    <a:pt x="99" y="55"/>
                  </a:cubicBezTo>
                  <a:cubicBezTo>
                    <a:pt x="99" y="54"/>
                    <a:pt x="99" y="53"/>
                    <a:pt x="99" y="52"/>
                  </a:cubicBezTo>
                  <a:cubicBezTo>
                    <a:pt x="99" y="52"/>
                    <a:pt x="98" y="51"/>
                    <a:pt x="98" y="51"/>
                  </a:cubicBezTo>
                  <a:cubicBezTo>
                    <a:pt x="97" y="52"/>
                    <a:pt x="95" y="53"/>
                    <a:pt x="94" y="54"/>
                  </a:cubicBezTo>
                  <a:cubicBezTo>
                    <a:pt x="94" y="55"/>
                    <a:pt x="94" y="55"/>
                    <a:pt x="94" y="55"/>
                  </a:cubicBezTo>
                  <a:cubicBezTo>
                    <a:pt x="94" y="56"/>
                    <a:pt x="94" y="58"/>
                    <a:pt x="94" y="59"/>
                  </a:cubicBezTo>
                  <a:close/>
                  <a:moveTo>
                    <a:pt x="88" y="106"/>
                  </a:moveTo>
                  <a:cubicBezTo>
                    <a:pt x="88" y="106"/>
                    <a:pt x="88" y="106"/>
                    <a:pt x="88" y="106"/>
                  </a:cubicBezTo>
                  <a:cubicBezTo>
                    <a:pt x="88" y="106"/>
                    <a:pt x="88" y="106"/>
                    <a:pt x="88" y="106"/>
                  </a:cubicBezTo>
                  <a:cubicBezTo>
                    <a:pt x="87" y="107"/>
                    <a:pt x="86" y="108"/>
                    <a:pt x="85" y="109"/>
                  </a:cubicBezTo>
                  <a:cubicBezTo>
                    <a:pt x="85" y="110"/>
                    <a:pt x="85" y="111"/>
                    <a:pt x="84" y="111"/>
                  </a:cubicBezTo>
                  <a:cubicBezTo>
                    <a:pt x="83" y="110"/>
                    <a:pt x="83" y="111"/>
                    <a:pt x="82" y="111"/>
                  </a:cubicBezTo>
                  <a:cubicBezTo>
                    <a:pt x="80" y="114"/>
                    <a:pt x="78" y="116"/>
                    <a:pt x="75" y="118"/>
                  </a:cubicBezTo>
                  <a:cubicBezTo>
                    <a:pt x="75" y="118"/>
                    <a:pt x="75" y="119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79" y="116"/>
                    <a:pt x="82" y="114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7" y="109"/>
                    <a:pt x="88" y="108"/>
                    <a:pt x="88" y="106"/>
                  </a:cubicBezTo>
                  <a:close/>
                  <a:moveTo>
                    <a:pt x="18" y="106"/>
                  </a:moveTo>
                  <a:cubicBezTo>
                    <a:pt x="17" y="104"/>
                    <a:pt x="16" y="102"/>
                    <a:pt x="15" y="99"/>
                  </a:cubicBezTo>
                  <a:cubicBezTo>
                    <a:pt x="14" y="100"/>
                    <a:pt x="14" y="101"/>
                    <a:pt x="13" y="101"/>
                  </a:cubicBezTo>
                  <a:cubicBezTo>
                    <a:pt x="14" y="104"/>
                    <a:pt x="15" y="106"/>
                    <a:pt x="17" y="108"/>
                  </a:cubicBezTo>
                  <a:cubicBezTo>
                    <a:pt x="17" y="107"/>
                    <a:pt x="18" y="106"/>
                    <a:pt x="18" y="106"/>
                  </a:cubicBezTo>
                  <a:close/>
                  <a:moveTo>
                    <a:pt x="87" y="50"/>
                  </a:moveTo>
                  <a:cubicBezTo>
                    <a:pt x="88" y="49"/>
                    <a:pt x="89" y="49"/>
                    <a:pt x="91" y="48"/>
                  </a:cubicBezTo>
                  <a:cubicBezTo>
                    <a:pt x="91" y="48"/>
                    <a:pt x="91" y="47"/>
                    <a:pt x="91" y="47"/>
                  </a:cubicBezTo>
                  <a:cubicBezTo>
                    <a:pt x="91" y="46"/>
                    <a:pt x="91" y="45"/>
                    <a:pt x="90" y="44"/>
                  </a:cubicBezTo>
                  <a:cubicBezTo>
                    <a:pt x="89" y="45"/>
                    <a:pt x="87" y="46"/>
                    <a:pt x="85" y="48"/>
                  </a:cubicBezTo>
                  <a:cubicBezTo>
                    <a:pt x="86" y="49"/>
                    <a:pt x="86" y="49"/>
                    <a:pt x="87" y="50"/>
                  </a:cubicBezTo>
                  <a:close/>
                  <a:moveTo>
                    <a:pt x="103" y="101"/>
                  </a:moveTo>
                  <a:cubicBezTo>
                    <a:pt x="103" y="101"/>
                    <a:pt x="103" y="101"/>
                    <a:pt x="103" y="101"/>
                  </a:cubicBezTo>
                  <a:cubicBezTo>
                    <a:pt x="103" y="99"/>
                    <a:pt x="104" y="97"/>
                    <a:pt x="105" y="96"/>
                  </a:cubicBezTo>
                  <a:cubicBezTo>
                    <a:pt x="107" y="91"/>
                    <a:pt x="108" y="85"/>
                    <a:pt x="109" y="80"/>
                  </a:cubicBezTo>
                  <a:cubicBezTo>
                    <a:pt x="109" y="76"/>
                    <a:pt x="110" y="73"/>
                    <a:pt x="110" y="69"/>
                  </a:cubicBezTo>
                  <a:cubicBezTo>
                    <a:pt x="110" y="68"/>
                    <a:pt x="110" y="68"/>
                    <a:pt x="110" y="67"/>
                  </a:cubicBezTo>
                  <a:cubicBezTo>
                    <a:pt x="110" y="66"/>
                    <a:pt x="110" y="65"/>
                    <a:pt x="110" y="65"/>
                  </a:cubicBezTo>
                  <a:cubicBezTo>
                    <a:pt x="109" y="69"/>
                    <a:pt x="109" y="73"/>
                    <a:pt x="108" y="77"/>
                  </a:cubicBezTo>
                  <a:cubicBezTo>
                    <a:pt x="108" y="85"/>
                    <a:pt x="106" y="92"/>
                    <a:pt x="103" y="98"/>
                  </a:cubicBezTo>
                  <a:cubicBezTo>
                    <a:pt x="103" y="99"/>
                    <a:pt x="103" y="100"/>
                    <a:pt x="103" y="101"/>
                  </a:cubicBezTo>
                  <a:close/>
                  <a:moveTo>
                    <a:pt x="60" y="121"/>
                  </a:moveTo>
                  <a:cubicBezTo>
                    <a:pt x="59" y="121"/>
                    <a:pt x="58" y="121"/>
                    <a:pt x="58" y="121"/>
                  </a:cubicBezTo>
                  <a:cubicBezTo>
                    <a:pt x="57" y="121"/>
                    <a:pt x="57" y="121"/>
                    <a:pt x="56" y="121"/>
                  </a:cubicBezTo>
                  <a:cubicBezTo>
                    <a:pt x="55" y="122"/>
                    <a:pt x="54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4" y="125"/>
                    <a:pt x="56" y="125"/>
                  </a:cubicBezTo>
                  <a:cubicBezTo>
                    <a:pt x="56" y="125"/>
                    <a:pt x="56" y="125"/>
                    <a:pt x="57" y="125"/>
                  </a:cubicBezTo>
                  <a:cubicBezTo>
                    <a:pt x="58" y="124"/>
                    <a:pt x="59" y="123"/>
                    <a:pt x="60" y="121"/>
                  </a:cubicBezTo>
                  <a:close/>
                  <a:moveTo>
                    <a:pt x="23" y="33"/>
                  </a:moveTo>
                  <a:cubicBezTo>
                    <a:pt x="23" y="33"/>
                    <a:pt x="23" y="33"/>
                    <a:pt x="23" y="33"/>
                  </a:cubicBezTo>
                  <a:cubicBezTo>
                    <a:pt x="20" y="34"/>
                    <a:pt x="17" y="36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3" y="40"/>
                    <a:pt x="13" y="4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6" y="39"/>
                    <a:pt x="19" y="37"/>
                    <a:pt x="22" y="35"/>
                  </a:cubicBezTo>
                  <a:cubicBezTo>
                    <a:pt x="23" y="34"/>
                    <a:pt x="23" y="33"/>
                    <a:pt x="23" y="33"/>
                  </a:cubicBezTo>
                  <a:close/>
                  <a:moveTo>
                    <a:pt x="52" y="120"/>
                  </a:moveTo>
                  <a:cubicBezTo>
                    <a:pt x="51" y="120"/>
                    <a:pt x="51" y="120"/>
                    <a:pt x="50" y="120"/>
                  </a:cubicBezTo>
                  <a:cubicBezTo>
                    <a:pt x="50" y="119"/>
                    <a:pt x="49" y="120"/>
                    <a:pt x="49" y="120"/>
                  </a:cubicBezTo>
                  <a:cubicBezTo>
                    <a:pt x="47" y="121"/>
                    <a:pt x="46" y="122"/>
                    <a:pt x="45" y="123"/>
                  </a:cubicBezTo>
                  <a:cubicBezTo>
                    <a:pt x="45" y="123"/>
                    <a:pt x="45" y="123"/>
                    <a:pt x="44" y="123"/>
                  </a:cubicBezTo>
                  <a:cubicBezTo>
                    <a:pt x="45" y="124"/>
                    <a:pt x="45" y="124"/>
                    <a:pt x="46" y="124"/>
                  </a:cubicBezTo>
                  <a:cubicBezTo>
                    <a:pt x="47" y="125"/>
                    <a:pt x="47" y="125"/>
                    <a:pt x="49" y="123"/>
                  </a:cubicBezTo>
                  <a:cubicBezTo>
                    <a:pt x="50" y="122"/>
                    <a:pt x="51" y="121"/>
                    <a:pt x="52" y="120"/>
                  </a:cubicBezTo>
                  <a:close/>
                  <a:moveTo>
                    <a:pt x="47" y="16"/>
                  </a:moveTo>
                  <a:cubicBezTo>
                    <a:pt x="49" y="15"/>
                    <a:pt x="52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3" y="12"/>
                    <a:pt x="52" y="12"/>
                    <a:pt x="52" y="11"/>
                  </a:cubicBezTo>
                  <a:cubicBezTo>
                    <a:pt x="52" y="11"/>
                    <a:pt x="52" y="11"/>
                    <a:pt x="51" y="11"/>
                  </a:cubicBezTo>
                  <a:cubicBezTo>
                    <a:pt x="50" y="12"/>
                    <a:pt x="48" y="13"/>
                    <a:pt x="46" y="14"/>
                  </a:cubicBezTo>
                  <a:cubicBezTo>
                    <a:pt x="47" y="15"/>
                    <a:pt x="47" y="16"/>
                    <a:pt x="47" y="16"/>
                  </a:cubicBezTo>
                  <a:close/>
                  <a:moveTo>
                    <a:pt x="83" y="125"/>
                  </a:moveTo>
                  <a:cubicBezTo>
                    <a:pt x="84" y="124"/>
                    <a:pt x="86" y="123"/>
                    <a:pt x="87" y="122"/>
                  </a:cubicBezTo>
                  <a:cubicBezTo>
                    <a:pt x="90" y="118"/>
                    <a:pt x="92" y="114"/>
                    <a:pt x="95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4" y="110"/>
                    <a:pt x="93" y="111"/>
                    <a:pt x="93" y="112"/>
                  </a:cubicBezTo>
                  <a:cubicBezTo>
                    <a:pt x="92" y="113"/>
                    <a:pt x="92" y="113"/>
                    <a:pt x="92" y="114"/>
                  </a:cubicBezTo>
                  <a:cubicBezTo>
                    <a:pt x="92" y="114"/>
                    <a:pt x="91" y="114"/>
                    <a:pt x="91" y="115"/>
                  </a:cubicBezTo>
                  <a:cubicBezTo>
                    <a:pt x="91" y="115"/>
                    <a:pt x="90" y="116"/>
                    <a:pt x="89" y="117"/>
                  </a:cubicBezTo>
                  <a:cubicBezTo>
                    <a:pt x="89" y="117"/>
                    <a:pt x="88" y="118"/>
                    <a:pt x="88" y="118"/>
                  </a:cubicBezTo>
                  <a:cubicBezTo>
                    <a:pt x="86" y="121"/>
                    <a:pt x="84" y="123"/>
                    <a:pt x="83" y="125"/>
                  </a:cubicBezTo>
                  <a:close/>
                  <a:moveTo>
                    <a:pt x="88" y="25"/>
                  </a:moveTo>
                  <a:cubicBezTo>
                    <a:pt x="87" y="24"/>
                    <a:pt x="86" y="24"/>
                    <a:pt x="85" y="23"/>
                  </a:cubicBezTo>
                  <a:cubicBezTo>
                    <a:pt x="84" y="23"/>
                    <a:pt x="83" y="24"/>
                    <a:pt x="82" y="25"/>
                  </a:cubicBezTo>
                  <a:cubicBezTo>
                    <a:pt x="82" y="26"/>
                    <a:pt x="83" y="27"/>
                    <a:pt x="84" y="28"/>
                  </a:cubicBezTo>
                  <a:cubicBezTo>
                    <a:pt x="85" y="27"/>
                    <a:pt x="87" y="26"/>
                    <a:pt x="88" y="25"/>
                  </a:cubicBezTo>
                  <a:close/>
                  <a:moveTo>
                    <a:pt x="89" y="62"/>
                  </a:moveTo>
                  <a:cubicBezTo>
                    <a:pt x="89" y="61"/>
                    <a:pt x="88" y="60"/>
                    <a:pt x="88" y="59"/>
                  </a:cubicBezTo>
                  <a:cubicBezTo>
                    <a:pt x="87" y="60"/>
                    <a:pt x="86" y="61"/>
                    <a:pt x="85" y="62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3"/>
                    <a:pt x="85" y="64"/>
                    <a:pt x="85" y="65"/>
                  </a:cubicBezTo>
                  <a:cubicBezTo>
                    <a:pt x="86" y="64"/>
                    <a:pt x="88" y="63"/>
                    <a:pt x="89" y="62"/>
                  </a:cubicBezTo>
                  <a:close/>
                  <a:moveTo>
                    <a:pt x="32" y="116"/>
                  </a:moveTo>
                  <a:cubicBezTo>
                    <a:pt x="33" y="117"/>
                    <a:pt x="34" y="118"/>
                    <a:pt x="35" y="119"/>
                  </a:cubicBezTo>
                  <a:cubicBezTo>
                    <a:pt x="36" y="118"/>
                    <a:pt x="37" y="117"/>
                    <a:pt x="38" y="117"/>
                  </a:cubicBezTo>
                  <a:cubicBezTo>
                    <a:pt x="37" y="116"/>
                    <a:pt x="36" y="116"/>
                    <a:pt x="35" y="115"/>
                  </a:cubicBezTo>
                  <a:cubicBezTo>
                    <a:pt x="35" y="115"/>
                    <a:pt x="34" y="115"/>
                    <a:pt x="34" y="115"/>
                  </a:cubicBezTo>
                  <a:cubicBezTo>
                    <a:pt x="33" y="115"/>
                    <a:pt x="33" y="115"/>
                    <a:pt x="32" y="116"/>
                  </a:cubicBezTo>
                  <a:cubicBezTo>
                    <a:pt x="32" y="116"/>
                    <a:pt x="32" y="116"/>
                    <a:pt x="32" y="116"/>
                  </a:cubicBezTo>
                  <a:close/>
                  <a:moveTo>
                    <a:pt x="27" y="120"/>
                  </a:moveTo>
                  <a:cubicBezTo>
                    <a:pt x="29" y="121"/>
                    <a:pt x="30" y="122"/>
                    <a:pt x="31" y="123"/>
                  </a:cubicBezTo>
                  <a:cubicBezTo>
                    <a:pt x="32" y="122"/>
                    <a:pt x="33" y="122"/>
                    <a:pt x="33" y="121"/>
                  </a:cubicBezTo>
                  <a:cubicBezTo>
                    <a:pt x="32" y="120"/>
                    <a:pt x="31" y="119"/>
                    <a:pt x="29" y="118"/>
                  </a:cubicBezTo>
                  <a:cubicBezTo>
                    <a:pt x="28" y="119"/>
                    <a:pt x="28" y="119"/>
                    <a:pt x="27" y="120"/>
                  </a:cubicBezTo>
                  <a:close/>
                  <a:moveTo>
                    <a:pt x="57" y="134"/>
                  </a:moveTo>
                  <a:cubicBezTo>
                    <a:pt x="58" y="134"/>
                    <a:pt x="59" y="134"/>
                    <a:pt x="60" y="134"/>
                  </a:cubicBezTo>
                  <a:cubicBezTo>
                    <a:pt x="64" y="134"/>
                    <a:pt x="67" y="132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67" y="132"/>
                    <a:pt x="63" y="132"/>
                    <a:pt x="60" y="132"/>
                  </a:cubicBezTo>
                  <a:cubicBezTo>
                    <a:pt x="59" y="132"/>
                    <a:pt x="59" y="133"/>
                    <a:pt x="59" y="133"/>
                  </a:cubicBezTo>
                  <a:cubicBezTo>
                    <a:pt x="58" y="133"/>
                    <a:pt x="58" y="133"/>
                    <a:pt x="57" y="134"/>
                  </a:cubicBezTo>
                  <a:close/>
                  <a:moveTo>
                    <a:pt x="9" y="59"/>
                  </a:moveTo>
                  <a:cubicBezTo>
                    <a:pt x="10" y="58"/>
                    <a:pt x="11" y="57"/>
                    <a:pt x="11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5"/>
                    <a:pt x="13" y="53"/>
                    <a:pt x="13" y="52"/>
                  </a:cubicBezTo>
                  <a:cubicBezTo>
                    <a:pt x="13" y="52"/>
                    <a:pt x="13" y="52"/>
                    <a:pt x="14" y="52"/>
                  </a:cubicBezTo>
                  <a:cubicBezTo>
                    <a:pt x="13" y="52"/>
                    <a:pt x="12" y="53"/>
                    <a:pt x="11" y="53"/>
                  </a:cubicBezTo>
                  <a:cubicBezTo>
                    <a:pt x="10" y="53"/>
                    <a:pt x="10" y="54"/>
                    <a:pt x="10" y="55"/>
                  </a:cubicBezTo>
                  <a:cubicBezTo>
                    <a:pt x="10" y="56"/>
                    <a:pt x="9" y="57"/>
                    <a:pt x="9" y="59"/>
                  </a:cubicBezTo>
                  <a:close/>
                  <a:moveTo>
                    <a:pt x="45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2" y="18"/>
                    <a:pt x="41" y="18"/>
                    <a:pt x="40" y="19"/>
                  </a:cubicBezTo>
                  <a:cubicBezTo>
                    <a:pt x="38" y="20"/>
                    <a:pt x="35" y="22"/>
                    <a:pt x="33" y="24"/>
                  </a:cubicBezTo>
                  <a:cubicBezTo>
                    <a:pt x="33" y="24"/>
                    <a:pt x="33" y="24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7" y="22"/>
                    <a:pt x="41" y="20"/>
                    <a:pt x="45" y="17"/>
                  </a:cubicBezTo>
                  <a:close/>
                  <a:moveTo>
                    <a:pt x="92" y="89"/>
                  </a:moveTo>
                  <a:cubicBezTo>
                    <a:pt x="92" y="90"/>
                    <a:pt x="93" y="91"/>
                    <a:pt x="93" y="92"/>
                  </a:cubicBezTo>
                  <a:cubicBezTo>
                    <a:pt x="94" y="91"/>
                    <a:pt x="95" y="90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8"/>
                    <a:pt x="96" y="87"/>
                    <a:pt x="97" y="85"/>
                  </a:cubicBezTo>
                  <a:cubicBezTo>
                    <a:pt x="95" y="87"/>
                    <a:pt x="93" y="88"/>
                    <a:pt x="92" y="89"/>
                  </a:cubicBezTo>
                  <a:close/>
                  <a:moveTo>
                    <a:pt x="74" y="18"/>
                  </a:moveTo>
                  <a:cubicBezTo>
                    <a:pt x="75" y="17"/>
                    <a:pt x="77" y="17"/>
                    <a:pt x="78" y="16"/>
                  </a:cubicBezTo>
                  <a:cubicBezTo>
                    <a:pt x="76" y="15"/>
                    <a:pt x="75" y="14"/>
                    <a:pt x="74" y="14"/>
                  </a:cubicBezTo>
                  <a:cubicBezTo>
                    <a:pt x="73" y="14"/>
                    <a:pt x="72" y="15"/>
                    <a:pt x="71" y="15"/>
                  </a:cubicBezTo>
                  <a:cubicBezTo>
                    <a:pt x="72" y="16"/>
                    <a:pt x="73" y="17"/>
                    <a:pt x="74" y="18"/>
                  </a:cubicBezTo>
                  <a:close/>
                  <a:moveTo>
                    <a:pt x="12" y="44"/>
                  </a:moveTo>
                  <a:cubicBezTo>
                    <a:pt x="12" y="46"/>
                    <a:pt x="11" y="47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3" y="47"/>
                    <a:pt x="15" y="46"/>
                    <a:pt x="16" y="44"/>
                  </a:cubicBezTo>
                  <a:cubicBezTo>
                    <a:pt x="17" y="44"/>
                    <a:pt x="17" y="43"/>
                    <a:pt x="17" y="42"/>
                  </a:cubicBezTo>
                  <a:cubicBezTo>
                    <a:pt x="16" y="43"/>
                    <a:pt x="15" y="44"/>
                    <a:pt x="14" y="44"/>
                  </a:cubicBezTo>
                  <a:cubicBezTo>
                    <a:pt x="14" y="44"/>
                    <a:pt x="13" y="45"/>
                    <a:pt x="12" y="44"/>
                  </a:cubicBezTo>
                  <a:close/>
                  <a:moveTo>
                    <a:pt x="43" y="132"/>
                  </a:moveTo>
                  <a:cubicBezTo>
                    <a:pt x="44" y="132"/>
                    <a:pt x="44" y="132"/>
                    <a:pt x="44" y="132"/>
                  </a:cubicBezTo>
                  <a:cubicBezTo>
                    <a:pt x="47" y="132"/>
                    <a:pt x="50" y="133"/>
                    <a:pt x="53" y="134"/>
                  </a:cubicBezTo>
                  <a:cubicBezTo>
                    <a:pt x="54" y="134"/>
                    <a:pt x="54" y="133"/>
                    <a:pt x="55" y="133"/>
                  </a:cubicBezTo>
                  <a:cubicBezTo>
                    <a:pt x="54" y="133"/>
                    <a:pt x="54" y="133"/>
                    <a:pt x="54" y="132"/>
                  </a:cubicBezTo>
                  <a:cubicBezTo>
                    <a:pt x="52" y="132"/>
                    <a:pt x="51" y="132"/>
                    <a:pt x="49" y="132"/>
                  </a:cubicBezTo>
                  <a:cubicBezTo>
                    <a:pt x="48" y="131"/>
                    <a:pt x="46" y="131"/>
                    <a:pt x="45" y="131"/>
                  </a:cubicBezTo>
                  <a:cubicBezTo>
                    <a:pt x="44" y="131"/>
                    <a:pt x="44" y="131"/>
                    <a:pt x="43" y="132"/>
                  </a:cubicBezTo>
                  <a:close/>
                  <a:moveTo>
                    <a:pt x="89" y="55"/>
                  </a:moveTo>
                  <a:cubicBezTo>
                    <a:pt x="90" y="54"/>
                    <a:pt x="91" y="54"/>
                    <a:pt x="91" y="53"/>
                  </a:cubicBezTo>
                  <a:cubicBezTo>
                    <a:pt x="92" y="53"/>
                    <a:pt x="92" y="53"/>
                    <a:pt x="92" y="52"/>
                  </a:cubicBezTo>
                  <a:cubicBezTo>
                    <a:pt x="92" y="52"/>
                    <a:pt x="92" y="51"/>
                    <a:pt x="91" y="50"/>
                  </a:cubicBezTo>
                  <a:cubicBezTo>
                    <a:pt x="90" y="51"/>
                    <a:pt x="89" y="52"/>
                    <a:pt x="88" y="53"/>
                  </a:cubicBezTo>
                  <a:cubicBezTo>
                    <a:pt x="88" y="53"/>
                    <a:pt x="88" y="54"/>
                    <a:pt x="89" y="55"/>
                  </a:cubicBezTo>
                  <a:close/>
                  <a:moveTo>
                    <a:pt x="23" y="113"/>
                  </a:moveTo>
                  <a:cubicBezTo>
                    <a:pt x="23" y="113"/>
                    <a:pt x="23" y="113"/>
                    <a:pt x="23" y="114"/>
                  </a:cubicBezTo>
                  <a:cubicBezTo>
                    <a:pt x="23" y="115"/>
                    <a:pt x="24" y="117"/>
                    <a:pt x="25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6" y="115"/>
                    <a:pt x="25" y="114"/>
                    <a:pt x="23" y="113"/>
                  </a:cubicBezTo>
                  <a:close/>
                  <a:moveTo>
                    <a:pt x="66" y="12"/>
                  </a:moveTo>
                  <a:cubicBezTo>
                    <a:pt x="67" y="13"/>
                    <a:pt x="68" y="13"/>
                    <a:pt x="69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1" y="13"/>
                    <a:pt x="72" y="13"/>
                    <a:pt x="73" y="12"/>
                  </a:cubicBezTo>
                  <a:cubicBezTo>
                    <a:pt x="71" y="12"/>
                    <a:pt x="70" y="11"/>
                    <a:pt x="69" y="11"/>
                  </a:cubicBezTo>
                  <a:cubicBezTo>
                    <a:pt x="69" y="11"/>
                    <a:pt x="69" y="11"/>
                    <a:pt x="68" y="11"/>
                  </a:cubicBezTo>
                  <a:cubicBezTo>
                    <a:pt x="68" y="11"/>
                    <a:pt x="67" y="12"/>
                    <a:pt x="66" y="12"/>
                  </a:cubicBezTo>
                  <a:close/>
                  <a:moveTo>
                    <a:pt x="91" y="61"/>
                  </a:moveTo>
                  <a:cubicBezTo>
                    <a:pt x="91" y="61"/>
                    <a:pt x="92" y="61"/>
                    <a:pt x="92" y="60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92" y="59"/>
                    <a:pt x="92" y="57"/>
                    <a:pt x="92" y="56"/>
                  </a:cubicBezTo>
                  <a:cubicBezTo>
                    <a:pt x="91" y="57"/>
                    <a:pt x="90" y="57"/>
                    <a:pt x="90" y="58"/>
                  </a:cubicBezTo>
                  <a:cubicBezTo>
                    <a:pt x="90" y="59"/>
                    <a:pt x="90" y="60"/>
                    <a:pt x="91" y="61"/>
                  </a:cubicBezTo>
                  <a:close/>
                  <a:moveTo>
                    <a:pt x="52" y="129"/>
                  </a:moveTo>
                  <a:cubicBezTo>
                    <a:pt x="51" y="128"/>
                    <a:pt x="50" y="128"/>
                    <a:pt x="49" y="128"/>
                  </a:cubicBezTo>
                  <a:cubicBezTo>
                    <a:pt x="49" y="128"/>
                    <a:pt x="48" y="128"/>
                    <a:pt x="48" y="128"/>
                  </a:cubicBezTo>
                  <a:cubicBezTo>
                    <a:pt x="48" y="128"/>
                    <a:pt x="47" y="129"/>
                    <a:pt x="46" y="129"/>
                  </a:cubicBezTo>
                  <a:cubicBezTo>
                    <a:pt x="46" y="129"/>
                    <a:pt x="46" y="129"/>
                    <a:pt x="46" y="130"/>
                  </a:cubicBezTo>
                  <a:cubicBezTo>
                    <a:pt x="48" y="130"/>
                    <a:pt x="49" y="130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2" y="130"/>
                    <a:pt x="52" y="129"/>
                    <a:pt x="52" y="129"/>
                  </a:cubicBezTo>
                  <a:close/>
                  <a:moveTo>
                    <a:pt x="65" y="6"/>
                  </a:moveTo>
                  <a:cubicBezTo>
                    <a:pt x="68" y="8"/>
                    <a:pt x="71" y="9"/>
                    <a:pt x="74" y="10"/>
                  </a:cubicBezTo>
                  <a:cubicBezTo>
                    <a:pt x="74" y="9"/>
                    <a:pt x="74" y="9"/>
                    <a:pt x="74" y="8"/>
                  </a:cubicBezTo>
                  <a:cubicBezTo>
                    <a:pt x="71" y="7"/>
                    <a:pt x="68" y="7"/>
                    <a:pt x="65" y="6"/>
                  </a:cubicBezTo>
                  <a:close/>
                  <a:moveTo>
                    <a:pt x="45" y="127"/>
                  </a:moveTo>
                  <a:cubicBezTo>
                    <a:pt x="45" y="127"/>
                    <a:pt x="45" y="127"/>
                    <a:pt x="45" y="127"/>
                  </a:cubicBezTo>
                  <a:cubicBezTo>
                    <a:pt x="44" y="126"/>
                    <a:pt x="44" y="126"/>
                    <a:pt x="43" y="126"/>
                  </a:cubicBezTo>
                  <a:cubicBezTo>
                    <a:pt x="42" y="125"/>
                    <a:pt x="41" y="125"/>
                    <a:pt x="41" y="126"/>
                  </a:cubicBezTo>
                  <a:cubicBezTo>
                    <a:pt x="41" y="126"/>
                    <a:pt x="41" y="126"/>
                    <a:pt x="40" y="126"/>
                  </a:cubicBezTo>
                  <a:cubicBezTo>
                    <a:pt x="41" y="127"/>
                    <a:pt x="41" y="127"/>
                    <a:pt x="41" y="127"/>
                  </a:cubicBezTo>
                  <a:cubicBezTo>
                    <a:pt x="41" y="128"/>
                    <a:pt x="42" y="128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4" y="128"/>
                    <a:pt x="45" y="127"/>
                    <a:pt x="45" y="127"/>
                  </a:cubicBezTo>
                  <a:close/>
                  <a:moveTo>
                    <a:pt x="11" y="97"/>
                  </a:moveTo>
                  <a:cubicBezTo>
                    <a:pt x="12" y="98"/>
                    <a:pt x="12" y="99"/>
                    <a:pt x="12" y="99"/>
                  </a:cubicBezTo>
                  <a:cubicBezTo>
                    <a:pt x="13" y="99"/>
                    <a:pt x="14" y="98"/>
                    <a:pt x="15" y="98"/>
                  </a:cubicBezTo>
                  <a:cubicBezTo>
                    <a:pt x="14" y="97"/>
                    <a:pt x="14" y="96"/>
                    <a:pt x="14" y="95"/>
                  </a:cubicBezTo>
                  <a:cubicBezTo>
                    <a:pt x="13" y="95"/>
                    <a:pt x="12" y="96"/>
                    <a:pt x="11" y="97"/>
                  </a:cubicBezTo>
                  <a:close/>
                  <a:moveTo>
                    <a:pt x="67" y="128"/>
                  </a:moveTo>
                  <a:cubicBezTo>
                    <a:pt x="68" y="128"/>
                    <a:pt x="68" y="128"/>
                    <a:pt x="68" y="128"/>
                  </a:cubicBezTo>
                  <a:cubicBezTo>
                    <a:pt x="70" y="126"/>
                    <a:pt x="72" y="124"/>
                    <a:pt x="74" y="122"/>
                  </a:cubicBezTo>
                  <a:cubicBezTo>
                    <a:pt x="75" y="122"/>
                    <a:pt x="75" y="122"/>
                    <a:pt x="75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2" y="123"/>
                    <a:pt x="70" y="125"/>
                    <a:pt x="68" y="126"/>
                  </a:cubicBezTo>
                  <a:cubicBezTo>
                    <a:pt x="67" y="127"/>
                    <a:pt x="67" y="127"/>
                    <a:pt x="67" y="128"/>
                  </a:cubicBezTo>
                  <a:close/>
                  <a:moveTo>
                    <a:pt x="87" y="56"/>
                  </a:moveTo>
                  <a:cubicBezTo>
                    <a:pt x="87" y="55"/>
                    <a:pt x="87" y="54"/>
                    <a:pt x="86" y="54"/>
                  </a:cubicBezTo>
                  <a:cubicBezTo>
                    <a:pt x="86" y="54"/>
                    <a:pt x="85" y="54"/>
                    <a:pt x="85" y="55"/>
                  </a:cubicBezTo>
                  <a:cubicBezTo>
                    <a:pt x="85" y="55"/>
                    <a:pt x="84" y="55"/>
                    <a:pt x="84" y="56"/>
                  </a:cubicBezTo>
                  <a:cubicBezTo>
                    <a:pt x="83" y="56"/>
                    <a:pt x="84" y="57"/>
                    <a:pt x="84" y="5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5" y="57"/>
                    <a:pt x="86" y="57"/>
                    <a:pt x="87" y="56"/>
                  </a:cubicBezTo>
                  <a:close/>
                  <a:moveTo>
                    <a:pt x="100" y="65"/>
                  </a:moveTo>
                  <a:cubicBezTo>
                    <a:pt x="101" y="65"/>
                    <a:pt x="101" y="65"/>
                    <a:pt x="101" y="64"/>
                  </a:cubicBezTo>
                  <a:cubicBezTo>
                    <a:pt x="101" y="62"/>
                    <a:pt x="101" y="60"/>
                    <a:pt x="101" y="58"/>
                  </a:cubicBezTo>
                  <a:cubicBezTo>
                    <a:pt x="101" y="57"/>
                    <a:pt x="101" y="56"/>
                    <a:pt x="101" y="55"/>
                  </a:cubicBezTo>
                  <a:cubicBezTo>
                    <a:pt x="101" y="55"/>
                    <a:pt x="100" y="55"/>
                    <a:pt x="100" y="55"/>
                  </a:cubicBezTo>
                  <a:cubicBezTo>
                    <a:pt x="100" y="58"/>
                    <a:pt x="100" y="62"/>
                    <a:pt x="100" y="65"/>
                  </a:cubicBezTo>
                  <a:close/>
                  <a:moveTo>
                    <a:pt x="102" y="82"/>
                  </a:moveTo>
                  <a:cubicBezTo>
                    <a:pt x="102" y="82"/>
                    <a:pt x="102" y="82"/>
                    <a:pt x="102" y="82"/>
                  </a:cubicBezTo>
                  <a:cubicBezTo>
                    <a:pt x="101" y="85"/>
                    <a:pt x="100" y="89"/>
                    <a:pt x="98" y="92"/>
                  </a:cubicBezTo>
                  <a:cubicBezTo>
                    <a:pt x="100" y="92"/>
                    <a:pt x="100" y="91"/>
                    <a:pt x="100" y="90"/>
                  </a:cubicBezTo>
                  <a:cubicBezTo>
                    <a:pt x="100" y="90"/>
                    <a:pt x="100" y="89"/>
                    <a:pt x="101" y="89"/>
                  </a:cubicBezTo>
                  <a:cubicBezTo>
                    <a:pt x="101" y="86"/>
                    <a:pt x="101" y="84"/>
                    <a:pt x="102" y="82"/>
                  </a:cubicBezTo>
                  <a:close/>
                  <a:moveTo>
                    <a:pt x="42" y="122"/>
                  </a:moveTo>
                  <a:cubicBezTo>
                    <a:pt x="42" y="121"/>
                    <a:pt x="43" y="120"/>
                    <a:pt x="43" y="120"/>
                  </a:cubicBezTo>
                  <a:cubicBezTo>
                    <a:pt x="44" y="119"/>
                    <a:pt x="44" y="119"/>
                    <a:pt x="45" y="118"/>
                  </a:cubicBezTo>
                  <a:cubicBezTo>
                    <a:pt x="44" y="118"/>
                    <a:pt x="44" y="118"/>
                    <a:pt x="43" y="118"/>
                  </a:cubicBezTo>
                  <a:cubicBezTo>
                    <a:pt x="43" y="118"/>
                    <a:pt x="42" y="118"/>
                    <a:pt x="42" y="118"/>
                  </a:cubicBezTo>
                  <a:cubicBezTo>
                    <a:pt x="42" y="119"/>
                    <a:pt x="41" y="119"/>
                    <a:pt x="40" y="120"/>
                  </a:cubicBezTo>
                  <a:cubicBezTo>
                    <a:pt x="41" y="120"/>
                    <a:pt x="41" y="121"/>
                    <a:pt x="42" y="122"/>
                  </a:cubicBezTo>
                  <a:close/>
                  <a:moveTo>
                    <a:pt x="10" y="104"/>
                  </a:moveTo>
                  <a:cubicBezTo>
                    <a:pt x="11" y="106"/>
                    <a:pt x="12" y="108"/>
                    <a:pt x="13" y="110"/>
                  </a:cubicBezTo>
                  <a:cubicBezTo>
                    <a:pt x="13" y="110"/>
                    <a:pt x="14" y="110"/>
                    <a:pt x="14" y="110"/>
                  </a:cubicBezTo>
                  <a:cubicBezTo>
                    <a:pt x="13" y="108"/>
                    <a:pt x="12" y="105"/>
                    <a:pt x="11" y="103"/>
                  </a:cubicBezTo>
                  <a:cubicBezTo>
                    <a:pt x="10" y="103"/>
                    <a:pt x="10" y="104"/>
                    <a:pt x="10" y="104"/>
                  </a:cubicBezTo>
                  <a:close/>
                  <a:moveTo>
                    <a:pt x="80" y="48"/>
                  </a:moveTo>
                  <a:cubicBezTo>
                    <a:pt x="76" y="50"/>
                    <a:pt x="72" y="53"/>
                    <a:pt x="69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73" y="54"/>
                    <a:pt x="76" y="51"/>
                    <a:pt x="80" y="49"/>
                  </a:cubicBezTo>
                  <a:cubicBezTo>
                    <a:pt x="80" y="49"/>
                    <a:pt x="80" y="49"/>
                    <a:pt x="80" y="49"/>
                  </a:cubicBezTo>
                  <a:cubicBezTo>
                    <a:pt x="80" y="48"/>
                    <a:pt x="80" y="48"/>
                    <a:pt x="80" y="48"/>
                  </a:cubicBezTo>
                  <a:close/>
                  <a:moveTo>
                    <a:pt x="20" y="112"/>
                  </a:moveTo>
                  <a:cubicBezTo>
                    <a:pt x="20" y="111"/>
                    <a:pt x="20" y="111"/>
                    <a:pt x="20" y="111"/>
                  </a:cubicBezTo>
                  <a:cubicBezTo>
                    <a:pt x="21" y="111"/>
                    <a:pt x="21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1" y="110"/>
                    <a:pt x="21" y="110"/>
                    <a:pt x="21" y="109"/>
                  </a:cubicBezTo>
                  <a:cubicBezTo>
                    <a:pt x="20" y="109"/>
                    <a:pt x="20" y="108"/>
                    <a:pt x="20" y="108"/>
                  </a:cubicBezTo>
                  <a:cubicBezTo>
                    <a:pt x="19" y="108"/>
                    <a:pt x="18" y="109"/>
                    <a:pt x="18" y="109"/>
                  </a:cubicBezTo>
                  <a:cubicBezTo>
                    <a:pt x="18" y="110"/>
                    <a:pt x="19" y="111"/>
                    <a:pt x="20" y="112"/>
                  </a:cubicBezTo>
                  <a:close/>
                  <a:moveTo>
                    <a:pt x="91" y="23"/>
                  </a:moveTo>
                  <a:cubicBezTo>
                    <a:pt x="92" y="25"/>
                    <a:pt x="94" y="27"/>
                    <a:pt x="95" y="29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6"/>
                    <a:pt x="94" y="24"/>
                    <a:pt x="92" y="22"/>
                  </a:cubicBezTo>
                  <a:cubicBezTo>
                    <a:pt x="92" y="22"/>
                    <a:pt x="91" y="23"/>
                    <a:pt x="91" y="23"/>
                  </a:cubicBezTo>
                  <a:close/>
                  <a:moveTo>
                    <a:pt x="89" y="41"/>
                  </a:moveTo>
                  <a:cubicBezTo>
                    <a:pt x="87" y="42"/>
                    <a:pt x="85" y="44"/>
                    <a:pt x="84" y="45"/>
                  </a:cubicBezTo>
                  <a:cubicBezTo>
                    <a:pt x="84" y="45"/>
                    <a:pt x="84" y="46"/>
                    <a:pt x="84" y="46"/>
                  </a:cubicBezTo>
                  <a:cubicBezTo>
                    <a:pt x="86" y="45"/>
                    <a:pt x="88" y="43"/>
                    <a:pt x="90" y="42"/>
                  </a:cubicBezTo>
                  <a:cubicBezTo>
                    <a:pt x="90" y="42"/>
                    <a:pt x="90" y="41"/>
                    <a:pt x="89" y="41"/>
                  </a:cubicBezTo>
                  <a:close/>
                  <a:moveTo>
                    <a:pt x="91" y="41"/>
                  </a:moveTo>
                  <a:cubicBezTo>
                    <a:pt x="93" y="40"/>
                    <a:pt x="94" y="39"/>
                    <a:pt x="96" y="38"/>
                  </a:cubicBezTo>
                  <a:cubicBezTo>
                    <a:pt x="96" y="38"/>
                    <a:pt x="95" y="37"/>
                    <a:pt x="95" y="37"/>
                  </a:cubicBezTo>
                  <a:cubicBezTo>
                    <a:pt x="94" y="38"/>
                    <a:pt x="92" y="39"/>
                    <a:pt x="91" y="40"/>
                  </a:cubicBezTo>
                  <a:cubicBezTo>
                    <a:pt x="91" y="40"/>
                    <a:pt x="91" y="41"/>
                    <a:pt x="91" y="41"/>
                  </a:cubicBezTo>
                  <a:close/>
                  <a:moveTo>
                    <a:pt x="84" y="49"/>
                  </a:moveTo>
                  <a:cubicBezTo>
                    <a:pt x="83" y="49"/>
                    <a:pt x="83" y="49"/>
                    <a:pt x="82" y="50"/>
                  </a:cubicBezTo>
                  <a:cubicBezTo>
                    <a:pt x="83" y="51"/>
                    <a:pt x="83" y="52"/>
                    <a:pt x="83" y="53"/>
                  </a:cubicBezTo>
                  <a:cubicBezTo>
                    <a:pt x="84" y="52"/>
                    <a:pt x="84" y="52"/>
                    <a:pt x="85" y="51"/>
                  </a:cubicBezTo>
                  <a:cubicBezTo>
                    <a:pt x="85" y="50"/>
                    <a:pt x="84" y="50"/>
                    <a:pt x="84" y="49"/>
                  </a:cubicBezTo>
                  <a:close/>
                  <a:moveTo>
                    <a:pt x="9" y="64"/>
                  </a:moveTo>
                  <a:cubicBezTo>
                    <a:pt x="9" y="64"/>
                    <a:pt x="9" y="64"/>
                    <a:pt x="9" y="65"/>
                  </a:cubicBezTo>
                  <a:cubicBezTo>
                    <a:pt x="9" y="64"/>
                    <a:pt x="10" y="64"/>
                    <a:pt x="10" y="64"/>
                  </a:cubicBezTo>
                  <a:cubicBezTo>
                    <a:pt x="10" y="63"/>
                    <a:pt x="10" y="61"/>
                    <a:pt x="11" y="60"/>
                  </a:cubicBezTo>
                  <a:cubicBezTo>
                    <a:pt x="10" y="60"/>
                    <a:pt x="10" y="60"/>
                    <a:pt x="9" y="60"/>
                  </a:cubicBezTo>
                  <a:cubicBezTo>
                    <a:pt x="9" y="61"/>
                    <a:pt x="9" y="63"/>
                    <a:pt x="9" y="64"/>
                  </a:cubicBezTo>
                  <a:close/>
                  <a:moveTo>
                    <a:pt x="20" y="32"/>
                  </a:moveTo>
                  <a:cubicBezTo>
                    <a:pt x="20" y="32"/>
                    <a:pt x="20" y="32"/>
                    <a:pt x="20" y="33"/>
                  </a:cubicBezTo>
                  <a:cubicBezTo>
                    <a:pt x="20" y="32"/>
                    <a:pt x="21" y="32"/>
                    <a:pt x="21" y="32"/>
                  </a:cubicBezTo>
                  <a:cubicBezTo>
                    <a:pt x="23" y="31"/>
                    <a:pt x="24" y="30"/>
                    <a:pt x="26" y="29"/>
                  </a:cubicBezTo>
                  <a:cubicBezTo>
                    <a:pt x="27" y="28"/>
                    <a:pt x="28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6" y="28"/>
                    <a:pt x="23" y="30"/>
                    <a:pt x="20" y="32"/>
                  </a:cubicBezTo>
                  <a:close/>
                  <a:moveTo>
                    <a:pt x="90" y="108"/>
                  </a:moveTo>
                  <a:cubicBezTo>
                    <a:pt x="90" y="108"/>
                    <a:pt x="90" y="108"/>
                    <a:pt x="90" y="108"/>
                  </a:cubicBezTo>
                  <a:cubicBezTo>
                    <a:pt x="90" y="108"/>
                    <a:pt x="91" y="108"/>
                    <a:pt x="91" y="107"/>
                  </a:cubicBezTo>
                  <a:cubicBezTo>
                    <a:pt x="91" y="106"/>
                    <a:pt x="92" y="104"/>
                    <a:pt x="93" y="103"/>
                  </a:cubicBezTo>
                  <a:cubicBezTo>
                    <a:pt x="93" y="103"/>
                    <a:pt x="93" y="102"/>
                    <a:pt x="93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2" y="103"/>
                    <a:pt x="91" y="103"/>
                    <a:pt x="91" y="104"/>
                  </a:cubicBezTo>
                  <a:cubicBezTo>
                    <a:pt x="90" y="105"/>
                    <a:pt x="90" y="107"/>
                    <a:pt x="90" y="108"/>
                  </a:cubicBezTo>
                  <a:close/>
                  <a:moveTo>
                    <a:pt x="91" y="98"/>
                  </a:moveTo>
                  <a:cubicBezTo>
                    <a:pt x="90" y="98"/>
                    <a:pt x="90" y="98"/>
                    <a:pt x="90" y="98"/>
                  </a:cubicBezTo>
                  <a:cubicBezTo>
                    <a:pt x="89" y="98"/>
                    <a:pt x="89" y="99"/>
                    <a:pt x="89" y="100"/>
                  </a:cubicBezTo>
                  <a:cubicBezTo>
                    <a:pt x="89" y="100"/>
                    <a:pt x="89" y="100"/>
                    <a:pt x="89" y="101"/>
                  </a:cubicBezTo>
                  <a:cubicBezTo>
                    <a:pt x="89" y="101"/>
                    <a:pt x="89" y="102"/>
                    <a:pt x="89" y="102"/>
                  </a:cubicBezTo>
                  <a:cubicBezTo>
                    <a:pt x="89" y="102"/>
                    <a:pt x="89" y="103"/>
                    <a:pt x="88" y="103"/>
                  </a:cubicBezTo>
                  <a:cubicBezTo>
                    <a:pt x="88" y="104"/>
                    <a:pt x="88" y="104"/>
                    <a:pt x="88" y="104"/>
                  </a:cubicBezTo>
                  <a:cubicBezTo>
                    <a:pt x="89" y="103"/>
                    <a:pt x="90" y="103"/>
                    <a:pt x="90" y="102"/>
                  </a:cubicBezTo>
                  <a:cubicBezTo>
                    <a:pt x="90" y="101"/>
                    <a:pt x="90" y="100"/>
                    <a:pt x="90" y="99"/>
                  </a:cubicBezTo>
                  <a:cubicBezTo>
                    <a:pt x="90" y="98"/>
                    <a:pt x="90" y="98"/>
                    <a:pt x="91" y="98"/>
                  </a:cubicBezTo>
                  <a:close/>
                  <a:moveTo>
                    <a:pt x="34" y="124"/>
                  </a:moveTo>
                  <a:cubicBezTo>
                    <a:pt x="35" y="125"/>
                    <a:pt x="36" y="125"/>
                    <a:pt x="37" y="126"/>
                  </a:cubicBezTo>
                  <a:cubicBezTo>
                    <a:pt x="37" y="125"/>
                    <a:pt x="37" y="125"/>
                    <a:pt x="38" y="125"/>
                  </a:cubicBezTo>
                  <a:cubicBezTo>
                    <a:pt x="37" y="124"/>
                    <a:pt x="37" y="124"/>
                    <a:pt x="36" y="123"/>
                  </a:cubicBezTo>
                  <a:cubicBezTo>
                    <a:pt x="36" y="123"/>
                    <a:pt x="35" y="124"/>
                    <a:pt x="34" y="124"/>
                  </a:cubicBezTo>
                  <a:close/>
                  <a:moveTo>
                    <a:pt x="10" y="101"/>
                  </a:moveTo>
                  <a:cubicBezTo>
                    <a:pt x="10" y="100"/>
                    <a:pt x="9" y="99"/>
                    <a:pt x="9" y="98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8" y="100"/>
                    <a:pt x="8" y="101"/>
                    <a:pt x="9" y="102"/>
                  </a:cubicBezTo>
                  <a:cubicBezTo>
                    <a:pt x="9" y="102"/>
                    <a:pt x="10" y="102"/>
                    <a:pt x="10" y="101"/>
                  </a:cubicBezTo>
                  <a:close/>
                  <a:moveTo>
                    <a:pt x="21" y="107"/>
                  </a:moveTo>
                  <a:cubicBezTo>
                    <a:pt x="22" y="108"/>
                    <a:pt x="22" y="109"/>
                    <a:pt x="23" y="110"/>
                  </a:cubicBezTo>
                  <a:cubicBezTo>
                    <a:pt x="24" y="110"/>
                    <a:pt x="24" y="109"/>
                    <a:pt x="24" y="109"/>
                  </a:cubicBezTo>
                  <a:cubicBezTo>
                    <a:pt x="23" y="108"/>
                    <a:pt x="23" y="107"/>
                    <a:pt x="22" y="106"/>
                  </a:cubicBezTo>
                  <a:cubicBezTo>
                    <a:pt x="21" y="106"/>
                    <a:pt x="21" y="106"/>
                    <a:pt x="21" y="107"/>
                  </a:cubicBezTo>
                  <a:close/>
                  <a:moveTo>
                    <a:pt x="63" y="125"/>
                  </a:moveTo>
                  <a:cubicBezTo>
                    <a:pt x="62" y="126"/>
                    <a:pt x="60" y="126"/>
                    <a:pt x="59" y="127"/>
                  </a:cubicBezTo>
                  <a:cubicBezTo>
                    <a:pt x="59" y="127"/>
                    <a:pt x="59" y="128"/>
                    <a:pt x="59" y="129"/>
                  </a:cubicBezTo>
                  <a:cubicBezTo>
                    <a:pt x="60" y="128"/>
                    <a:pt x="62" y="126"/>
                    <a:pt x="63" y="125"/>
                  </a:cubicBezTo>
                  <a:close/>
                  <a:moveTo>
                    <a:pt x="26" y="126"/>
                  </a:moveTo>
                  <a:cubicBezTo>
                    <a:pt x="28" y="128"/>
                    <a:pt x="31" y="129"/>
                    <a:pt x="33" y="131"/>
                  </a:cubicBezTo>
                  <a:cubicBezTo>
                    <a:pt x="33" y="130"/>
                    <a:pt x="33" y="130"/>
                    <a:pt x="32" y="129"/>
                  </a:cubicBezTo>
                  <a:cubicBezTo>
                    <a:pt x="32" y="129"/>
                    <a:pt x="32" y="129"/>
                    <a:pt x="31" y="129"/>
                  </a:cubicBezTo>
                  <a:cubicBezTo>
                    <a:pt x="30" y="128"/>
                    <a:pt x="28" y="127"/>
                    <a:pt x="26" y="126"/>
                  </a:cubicBezTo>
                  <a:close/>
                  <a:moveTo>
                    <a:pt x="79" y="120"/>
                  </a:moveTo>
                  <a:cubicBezTo>
                    <a:pt x="77" y="122"/>
                    <a:pt x="75" y="124"/>
                    <a:pt x="72" y="126"/>
                  </a:cubicBezTo>
                  <a:cubicBezTo>
                    <a:pt x="75" y="125"/>
                    <a:pt x="77" y="122"/>
                    <a:pt x="79" y="120"/>
                  </a:cubicBezTo>
                  <a:close/>
                  <a:moveTo>
                    <a:pt x="98" y="97"/>
                  </a:moveTo>
                  <a:cubicBezTo>
                    <a:pt x="97" y="97"/>
                    <a:pt x="96" y="98"/>
                    <a:pt x="96" y="100"/>
                  </a:cubicBezTo>
                  <a:cubicBezTo>
                    <a:pt x="96" y="100"/>
                    <a:pt x="96" y="101"/>
                    <a:pt x="96" y="101"/>
                  </a:cubicBezTo>
                  <a:cubicBezTo>
                    <a:pt x="96" y="101"/>
                    <a:pt x="95" y="102"/>
                    <a:pt x="95" y="102"/>
                  </a:cubicBezTo>
                  <a:cubicBezTo>
                    <a:pt x="97" y="101"/>
                    <a:pt x="98" y="99"/>
                    <a:pt x="98" y="97"/>
                  </a:cubicBezTo>
                  <a:close/>
                  <a:moveTo>
                    <a:pt x="27" y="110"/>
                  </a:moveTo>
                  <a:cubicBezTo>
                    <a:pt x="27" y="110"/>
                    <a:pt x="27" y="110"/>
                    <a:pt x="27" y="110"/>
                  </a:cubicBezTo>
                  <a:cubicBezTo>
                    <a:pt x="28" y="111"/>
                    <a:pt x="29" y="113"/>
                    <a:pt x="30" y="114"/>
                  </a:cubicBezTo>
                  <a:cubicBezTo>
                    <a:pt x="30" y="114"/>
                    <a:pt x="31" y="113"/>
                    <a:pt x="31" y="113"/>
                  </a:cubicBezTo>
                  <a:cubicBezTo>
                    <a:pt x="30" y="112"/>
                    <a:pt x="28" y="111"/>
                    <a:pt x="27" y="110"/>
                  </a:cubicBezTo>
                  <a:close/>
                  <a:moveTo>
                    <a:pt x="25" y="112"/>
                  </a:moveTo>
                  <a:cubicBezTo>
                    <a:pt x="26" y="113"/>
                    <a:pt x="27" y="114"/>
                    <a:pt x="28" y="115"/>
                  </a:cubicBezTo>
                  <a:cubicBezTo>
                    <a:pt x="28" y="115"/>
                    <a:pt x="29" y="115"/>
                    <a:pt x="29" y="115"/>
                  </a:cubicBezTo>
                  <a:cubicBezTo>
                    <a:pt x="29" y="115"/>
                    <a:pt x="29" y="115"/>
                    <a:pt x="29" y="115"/>
                  </a:cubicBezTo>
                  <a:cubicBezTo>
                    <a:pt x="28" y="114"/>
                    <a:pt x="27" y="112"/>
                    <a:pt x="26" y="111"/>
                  </a:cubicBezTo>
                  <a:cubicBezTo>
                    <a:pt x="25" y="111"/>
                    <a:pt x="25" y="112"/>
                    <a:pt x="25" y="112"/>
                  </a:cubicBezTo>
                  <a:close/>
                  <a:moveTo>
                    <a:pt x="37" y="129"/>
                  </a:moveTo>
                  <a:cubicBezTo>
                    <a:pt x="37" y="129"/>
                    <a:pt x="37" y="129"/>
                    <a:pt x="37" y="129"/>
                  </a:cubicBezTo>
                  <a:cubicBezTo>
                    <a:pt x="38" y="130"/>
                    <a:pt x="39" y="130"/>
                    <a:pt x="41" y="131"/>
                  </a:cubicBezTo>
                  <a:cubicBezTo>
                    <a:pt x="41" y="131"/>
                    <a:pt x="41" y="130"/>
                    <a:pt x="41" y="130"/>
                  </a:cubicBezTo>
                  <a:cubicBezTo>
                    <a:pt x="40" y="130"/>
                    <a:pt x="38" y="129"/>
                    <a:pt x="37" y="129"/>
                  </a:cubicBezTo>
                  <a:close/>
                  <a:moveTo>
                    <a:pt x="58" y="130"/>
                  </a:moveTo>
                  <a:cubicBezTo>
                    <a:pt x="58" y="129"/>
                    <a:pt x="57" y="130"/>
                    <a:pt x="57" y="129"/>
                  </a:cubicBezTo>
                  <a:cubicBezTo>
                    <a:pt x="56" y="129"/>
                    <a:pt x="55" y="130"/>
                    <a:pt x="54" y="130"/>
                  </a:cubicBezTo>
                  <a:cubicBezTo>
                    <a:pt x="55" y="131"/>
                    <a:pt x="56" y="131"/>
                    <a:pt x="57" y="131"/>
                  </a:cubicBezTo>
                  <a:cubicBezTo>
                    <a:pt x="57" y="131"/>
                    <a:pt x="57" y="131"/>
                    <a:pt x="57" y="130"/>
                  </a:cubicBezTo>
                  <a:cubicBezTo>
                    <a:pt x="58" y="130"/>
                    <a:pt x="58" y="130"/>
                    <a:pt x="58" y="130"/>
                  </a:cubicBezTo>
                  <a:close/>
                  <a:moveTo>
                    <a:pt x="92" y="63"/>
                  </a:moveTo>
                  <a:cubicBezTo>
                    <a:pt x="92" y="63"/>
                    <a:pt x="91" y="64"/>
                    <a:pt x="91" y="64"/>
                  </a:cubicBezTo>
                  <a:cubicBezTo>
                    <a:pt x="91" y="66"/>
                    <a:pt x="91" y="67"/>
                    <a:pt x="92" y="68"/>
                  </a:cubicBezTo>
                  <a:cubicBezTo>
                    <a:pt x="92" y="66"/>
                    <a:pt x="92" y="65"/>
                    <a:pt x="92" y="63"/>
                  </a:cubicBezTo>
                  <a:close/>
                  <a:moveTo>
                    <a:pt x="92" y="97"/>
                  </a:moveTo>
                  <a:cubicBezTo>
                    <a:pt x="93" y="97"/>
                    <a:pt x="93" y="96"/>
                    <a:pt x="94" y="96"/>
                  </a:cubicBezTo>
                  <a:cubicBezTo>
                    <a:pt x="95" y="96"/>
                    <a:pt x="95" y="95"/>
                    <a:pt x="95" y="94"/>
                  </a:cubicBezTo>
                  <a:cubicBezTo>
                    <a:pt x="94" y="94"/>
                    <a:pt x="94" y="95"/>
                    <a:pt x="93" y="95"/>
                  </a:cubicBezTo>
                  <a:cubicBezTo>
                    <a:pt x="93" y="96"/>
                    <a:pt x="92" y="96"/>
                    <a:pt x="92" y="97"/>
                  </a:cubicBezTo>
                  <a:close/>
                  <a:moveTo>
                    <a:pt x="71" y="29"/>
                  </a:moveTo>
                  <a:cubicBezTo>
                    <a:pt x="74" y="28"/>
                    <a:pt x="76" y="26"/>
                    <a:pt x="79" y="25"/>
                  </a:cubicBezTo>
                  <a:cubicBezTo>
                    <a:pt x="76" y="26"/>
                    <a:pt x="74" y="28"/>
                    <a:pt x="71" y="29"/>
                  </a:cubicBezTo>
                  <a:close/>
                  <a:moveTo>
                    <a:pt x="17" y="116"/>
                  </a:moveTo>
                  <a:cubicBezTo>
                    <a:pt x="17" y="116"/>
                    <a:pt x="17" y="116"/>
                    <a:pt x="17" y="116"/>
                  </a:cubicBezTo>
                  <a:cubicBezTo>
                    <a:pt x="17" y="115"/>
                    <a:pt x="17" y="115"/>
                    <a:pt x="17" y="115"/>
                  </a:cubicBezTo>
                  <a:cubicBezTo>
                    <a:pt x="16" y="114"/>
                    <a:pt x="16" y="113"/>
                    <a:pt x="15" y="112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2"/>
                    <a:pt x="14" y="112"/>
                    <a:pt x="14" y="112"/>
                  </a:cubicBezTo>
                  <a:cubicBezTo>
                    <a:pt x="15" y="113"/>
                    <a:pt x="16" y="115"/>
                    <a:pt x="17" y="116"/>
                  </a:cubicBezTo>
                  <a:close/>
                  <a:moveTo>
                    <a:pt x="10" y="113"/>
                  </a:moveTo>
                  <a:cubicBezTo>
                    <a:pt x="11" y="112"/>
                    <a:pt x="11" y="112"/>
                    <a:pt x="11" y="112"/>
                  </a:cubicBezTo>
                  <a:cubicBezTo>
                    <a:pt x="9" y="110"/>
                    <a:pt x="8" y="108"/>
                    <a:pt x="8" y="106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8"/>
                    <a:pt x="9" y="111"/>
                    <a:pt x="10" y="113"/>
                  </a:cubicBezTo>
                  <a:close/>
                  <a:moveTo>
                    <a:pt x="62" y="10"/>
                  </a:moveTo>
                  <a:cubicBezTo>
                    <a:pt x="64" y="11"/>
                    <a:pt x="64" y="11"/>
                    <a:pt x="66" y="10"/>
                  </a:cubicBezTo>
                  <a:cubicBezTo>
                    <a:pt x="64" y="10"/>
                    <a:pt x="63" y="9"/>
                    <a:pt x="62" y="10"/>
                  </a:cubicBezTo>
                  <a:close/>
                  <a:moveTo>
                    <a:pt x="72" y="135"/>
                  </a:moveTo>
                  <a:cubicBezTo>
                    <a:pt x="70" y="136"/>
                    <a:pt x="68" y="136"/>
                    <a:pt x="67" y="137"/>
                  </a:cubicBezTo>
                  <a:cubicBezTo>
                    <a:pt x="68" y="137"/>
                    <a:pt x="70" y="136"/>
                    <a:pt x="72" y="135"/>
                  </a:cubicBezTo>
                  <a:close/>
                  <a:moveTo>
                    <a:pt x="15" y="48"/>
                  </a:moveTo>
                  <a:cubicBezTo>
                    <a:pt x="14" y="49"/>
                    <a:pt x="13" y="49"/>
                    <a:pt x="12" y="50"/>
                  </a:cubicBezTo>
                  <a:cubicBezTo>
                    <a:pt x="12" y="50"/>
                    <a:pt x="12" y="50"/>
                    <a:pt x="12" y="51"/>
                  </a:cubicBezTo>
                  <a:cubicBezTo>
                    <a:pt x="13" y="50"/>
                    <a:pt x="13" y="50"/>
                    <a:pt x="14" y="49"/>
                  </a:cubicBezTo>
                  <a:cubicBezTo>
                    <a:pt x="15" y="49"/>
                    <a:pt x="15" y="48"/>
                    <a:pt x="15" y="48"/>
                  </a:cubicBezTo>
                  <a:close/>
                  <a:moveTo>
                    <a:pt x="34" y="131"/>
                  </a:moveTo>
                  <a:cubicBezTo>
                    <a:pt x="34" y="131"/>
                    <a:pt x="34" y="131"/>
                    <a:pt x="34" y="131"/>
                  </a:cubicBezTo>
                  <a:cubicBezTo>
                    <a:pt x="35" y="132"/>
                    <a:pt x="36" y="132"/>
                    <a:pt x="37" y="133"/>
                  </a:cubicBezTo>
                  <a:cubicBezTo>
                    <a:pt x="36" y="132"/>
                    <a:pt x="36" y="131"/>
                    <a:pt x="35" y="131"/>
                  </a:cubicBezTo>
                  <a:cubicBezTo>
                    <a:pt x="34" y="131"/>
                    <a:pt x="34" y="131"/>
                    <a:pt x="34" y="131"/>
                  </a:cubicBezTo>
                  <a:close/>
                  <a:moveTo>
                    <a:pt x="20" y="41"/>
                  </a:moveTo>
                  <a:cubicBezTo>
                    <a:pt x="21" y="40"/>
                    <a:pt x="22" y="40"/>
                    <a:pt x="23" y="39"/>
                  </a:cubicBezTo>
                  <a:cubicBezTo>
                    <a:pt x="22" y="40"/>
                    <a:pt x="21" y="40"/>
                    <a:pt x="20" y="41"/>
                  </a:cubicBezTo>
                  <a:close/>
                  <a:moveTo>
                    <a:pt x="65" y="129"/>
                  </a:moveTo>
                  <a:cubicBezTo>
                    <a:pt x="65" y="129"/>
                    <a:pt x="65" y="129"/>
                    <a:pt x="65" y="128"/>
                  </a:cubicBezTo>
                  <a:cubicBezTo>
                    <a:pt x="64" y="129"/>
                    <a:pt x="64" y="129"/>
                    <a:pt x="63" y="130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29"/>
                    <a:pt x="65" y="129"/>
                  </a:cubicBezTo>
                  <a:close/>
                  <a:moveTo>
                    <a:pt x="20" y="104"/>
                  </a:moveTo>
                  <a:cubicBezTo>
                    <a:pt x="20" y="103"/>
                    <a:pt x="20" y="103"/>
                    <a:pt x="19" y="103"/>
                  </a:cubicBezTo>
                  <a:cubicBezTo>
                    <a:pt x="19" y="104"/>
                    <a:pt x="20" y="104"/>
                    <a:pt x="20" y="105"/>
                  </a:cubicBezTo>
                  <a:cubicBezTo>
                    <a:pt x="20" y="104"/>
                    <a:pt x="20" y="104"/>
                    <a:pt x="20" y="104"/>
                  </a:cubicBezTo>
                  <a:close/>
                  <a:moveTo>
                    <a:pt x="67" y="124"/>
                  </a:moveTo>
                  <a:cubicBezTo>
                    <a:pt x="66" y="125"/>
                    <a:pt x="65" y="125"/>
                    <a:pt x="65" y="126"/>
                  </a:cubicBezTo>
                  <a:cubicBezTo>
                    <a:pt x="66" y="126"/>
                    <a:pt x="67" y="125"/>
                    <a:pt x="67" y="124"/>
                  </a:cubicBezTo>
                  <a:close/>
                  <a:moveTo>
                    <a:pt x="17" y="99"/>
                  </a:moveTo>
                  <a:cubicBezTo>
                    <a:pt x="18" y="100"/>
                    <a:pt x="18" y="101"/>
                    <a:pt x="18" y="102"/>
                  </a:cubicBezTo>
                  <a:cubicBezTo>
                    <a:pt x="19" y="101"/>
                    <a:pt x="18" y="101"/>
                    <a:pt x="17" y="99"/>
                  </a:cubicBezTo>
                  <a:close/>
                  <a:moveTo>
                    <a:pt x="7" y="96"/>
                  </a:moveTo>
                  <a:cubicBezTo>
                    <a:pt x="8" y="96"/>
                    <a:pt x="8" y="96"/>
                    <a:pt x="8" y="95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4"/>
                    <a:pt x="7" y="94"/>
                    <a:pt x="7" y="94"/>
                  </a:cubicBezTo>
                  <a:cubicBezTo>
                    <a:pt x="7" y="95"/>
                    <a:pt x="7" y="95"/>
                    <a:pt x="7" y="96"/>
                  </a:cubicBezTo>
                  <a:close/>
                  <a:moveTo>
                    <a:pt x="47" y="117"/>
                  </a:moveTo>
                  <a:cubicBezTo>
                    <a:pt x="47" y="117"/>
                    <a:pt x="47" y="117"/>
                    <a:pt x="47" y="117"/>
                  </a:cubicBezTo>
                  <a:cubicBezTo>
                    <a:pt x="46" y="117"/>
                    <a:pt x="45" y="117"/>
                    <a:pt x="45" y="116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7"/>
                    <a:pt x="46" y="117"/>
                    <a:pt x="47" y="117"/>
                  </a:cubicBezTo>
                  <a:close/>
                  <a:moveTo>
                    <a:pt x="100" y="68"/>
                  </a:moveTo>
                  <a:cubicBezTo>
                    <a:pt x="100" y="68"/>
                    <a:pt x="100" y="68"/>
                    <a:pt x="100" y="68"/>
                  </a:cubicBezTo>
                  <a:cubicBezTo>
                    <a:pt x="100" y="69"/>
                    <a:pt x="100" y="69"/>
                    <a:pt x="100" y="70"/>
                  </a:cubicBezTo>
                  <a:cubicBezTo>
                    <a:pt x="100" y="70"/>
                    <a:pt x="100" y="70"/>
                    <a:pt x="100" y="70"/>
                  </a:cubicBezTo>
                  <a:cubicBezTo>
                    <a:pt x="100" y="69"/>
                    <a:pt x="100" y="69"/>
                    <a:pt x="100" y="68"/>
                  </a:cubicBezTo>
                  <a:close/>
                  <a:moveTo>
                    <a:pt x="28" y="30"/>
                  </a:moveTo>
                  <a:cubicBezTo>
                    <a:pt x="28" y="30"/>
                    <a:pt x="29" y="29"/>
                    <a:pt x="29" y="29"/>
                  </a:cubicBezTo>
                  <a:cubicBezTo>
                    <a:pt x="29" y="29"/>
                    <a:pt x="28" y="29"/>
                    <a:pt x="28" y="30"/>
                  </a:cubicBezTo>
                  <a:close/>
                  <a:moveTo>
                    <a:pt x="82" y="47"/>
                  </a:moveTo>
                  <a:cubicBezTo>
                    <a:pt x="83" y="47"/>
                    <a:pt x="83" y="47"/>
                    <a:pt x="82" y="46"/>
                  </a:cubicBezTo>
                  <a:cubicBezTo>
                    <a:pt x="82" y="46"/>
                    <a:pt x="82" y="47"/>
                    <a:pt x="82" y="47"/>
                  </a:cubicBezTo>
                  <a:close/>
                  <a:moveTo>
                    <a:pt x="38" y="121"/>
                  </a:moveTo>
                  <a:cubicBezTo>
                    <a:pt x="39" y="122"/>
                    <a:pt x="39" y="122"/>
                    <a:pt x="39" y="122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39" y="121"/>
                    <a:pt x="39" y="121"/>
                    <a:pt x="39" y="121"/>
                  </a:cubicBezTo>
                  <a:cubicBezTo>
                    <a:pt x="39" y="121"/>
                    <a:pt x="38" y="121"/>
                    <a:pt x="38" y="121"/>
                  </a:cubicBezTo>
                  <a:close/>
                  <a:moveTo>
                    <a:pt x="106" y="84"/>
                  </a:moveTo>
                  <a:cubicBezTo>
                    <a:pt x="106" y="84"/>
                    <a:pt x="105" y="84"/>
                    <a:pt x="105" y="84"/>
                  </a:cubicBezTo>
                  <a:cubicBezTo>
                    <a:pt x="105" y="85"/>
                    <a:pt x="105" y="86"/>
                    <a:pt x="105" y="86"/>
                  </a:cubicBezTo>
                  <a:cubicBezTo>
                    <a:pt x="105" y="86"/>
                    <a:pt x="105" y="86"/>
                    <a:pt x="105" y="86"/>
                  </a:cubicBezTo>
                  <a:cubicBezTo>
                    <a:pt x="105" y="86"/>
                    <a:pt x="105" y="85"/>
                    <a:pt x="106" y="84"/>
                  </a:cubicBezTo>
                  <a:close/>
                  <a:moveTo>
                    <a:pt x="100" y="72"/>
                  </a:move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0" y="72"/>
                    <a:pt x="100" y="72"/>
                    <a:pt x="100" y="72"/>
                  </a:cubicBezTo>
                  <a:close/>
                  <a:moveTo>
                    <a:pt x="19" y="39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40"/>
                  </a:cubicBezTo>
                  <a:cubicBezTo>
                    <a:pt x="19" y="39"/>
                    <a:pt x="19" y="39"/>
                    <a:pt x="19" y="39"/>
                  </a:cubicBezTo>
                  <a:close/>
                  <a:moveTo>
                    <a:pt x="103" y="85"/>
                  </a:move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29"/>
            <p:cNvSpPr>
              <a:spLocks noEditPoints="1"/>
            </p:cNvSpPr>
            <p:nvPr/>
          </p:nvSpPr>
          <p:spPr bwMode="auto">
            <a:xfrm>
              <a:off x="4407" y="1434"/>
              <a:ext cx="386" cy="400"/>
            </a:xfrm>
            <a:custGeom>
              <a:avLst/>
              <a:gdLst>
                <a:gd name="T0" fmla="*/ 25 w 186"/>
                <a:gd name="T1" fmla="*/ 158 h 194"/>
                <a:gd name="T2" fmla="*/ 51 w 186"/>
                <a:gd name="T3" fmla="*/ 188 h 194"/>
                <a:gd name="T4" fmla="*/ 4 w 186"/>
                <a:gd name="T5" fmla="*/ 147 h 194"/>
                <a:gd name="T6" fmla="*/ 81 w 186"/>
                <a:gd name="T7" fmla="*/ 3 h 194"/>
                <a:gd name="T8" fmla="*/ 183 w 186"/>
                <a:gd name="T9" fmla="*/ 78 h 194"/>
                <a:gd name="T10" fmla="*/ 155 w 186"/>
                <a:gd name="T11" fmla="*/ 132 h 194"/>
                <a:gd name="T12" fmla="*/ 149 w 186"/>
                <a:gd name="T13" fmla="*/ 43 h 194"/>
                <a:gd name="T14" fmla="*/ 129 w 186"/>
                <a:gd name="T15" fmla="*/ 18 h 194"/>
                <a:gd name="T16" fmla="*/ 10 w 186"/>
                <a:gd name="T17" fmla="*/ 150 h 194"/>
                <a:gd name="T18" fmla="*/ 120 w 186"/>
                <a:gd name="T19" fmla="*/ 5 h 194"/>
                <a:gd name="T20" fmla="*/ 37 w 186"/>
                <a:gd name="T21" fmla="*/ 62 h 194"/>
                <a:gd name="T22" fmla="*/ 181 w 186"/>
                <a:gd name="T23" fmla="*/ 82 h 194"/>
                <a:gd name="T24" fmla="*/ 30 w 186"/>
                <a:gd name="T25" fmla="*/ 94 h 194"/>
                <a:gd name="T26" fmla="*/ 30 w 186"/>
                <a:gd name="T27" fmla="*/ 119 h 194"/>
                <a:gd name="T28" fmla="*/ 166 w 186"/>
                <a:gd name="T29" fmla="*/ 64 h 194"/>
                <a:gd name="T30" fmla="*/ 172 w 186"/>
                <a:gd name="T31" fmla="*/ 101 h 194"/>
                <a:gd name="T32" fmla="*/ 17 w 186"/>
                <a:gd name="T33" fmla="*/ 89 h 194"/>
                <a:gd name="T34" fmla="*/ 169 w 186"/>
                <a:gd name="T35" fmla="*/ 75 h 194"/>
                <a:gd name="T36" fmla="*/ 176 w 186"/>
                <a:gd name="T37" fmla="*/ 95 h 194"/>
                <a:gd name="T38" fmla="*/ 39 w 186"/>
                <a:gd name="T39" fmla="*/ 63 h 194"/>
                <a:gd name="T40" fmla="*/ 39 w 186"/>
                <a:gd name="T41" fmla="*/ 69 h 194"/>
                <a:gd name="T42" fmla="*/ 162 w 186"/>
                <a:gd name="T43" fmla="*/ 74 h 194"/>
                <a:gd name="T44" fmla="*/ 174 w 186"/>
                <a:gd name="T45" fmla="*/ 91 h 194"/>
                <a:gd name="T46" fmla="*/ 6 w 186"/>
                <a:gd name="T47" fmla="*/ 117 h 194"/>
                <a:gd name="T48" fmla="*/ 177 w 186"/>
                <a:gd name="T49" fmla="*/ 121 h 194"/>
                <a:gd name="T50" fmla="*/ 6 w 186"/>
                <a:gd name="T51" fmla="*/ 121 h 194"/>
                <a:gd name="T52" fmla="*/ 16 w 186"/>
                <a:gd name="T53" fmla="*/ 124 h 194"/>
                <a:gd name="T54" fmla="*/ 154 w 186"/>
                <a:gd name="T55" fmla="*/ 83 h 194"/>
                <a:gd name="T56" fmla="*/ 162 w 186"/>
                <a:gd name="T57" fmla="*/ 117 h 194"/>
                <a:gd name="T58" fmla="*/ 27 w 186"/>
                <a:gd name="T59" fmla="*/ 86 h 194"/>
                <a:gd name="T60" fmla="*/ 166 w 186"/>
                <a:gd name="T61" fmla="*/ 57 h 194"/>
                <a:gd name="T62" fmla="*/ 15 w 186"/>
                <a:gd name="T63" fmla="*/ 148 h 194"/>
                <a:gd name="T64" fmla="*/ 169 w 186"/>
                <a:gd name="T65" fmla="*/ 139 h 194"/>
                <a:gd name="T66" fmla="*/ 33 w 186"/>
                <a:gd name="T67" fmla="*/ 55 h 194"/>
                <a:gd name="T68" fmla="*/ 159 w 186"/>
                <a:gd name="T69" fmla="*/ 144 h 194"/>
                <a:gd name="T70" fmla="*/ 7 w 186"/>
                <a:gd name="T71" fmla="*/ 110 h 194"/>
                <a:gd name="T72" fmla="*/ 25 w 186"/>
                <a:gd name="T73" fmla="*/ 121 h 194"/>
                <a:gd name="T74" fmla="*/ 22 w 186"/>
                <a:gd name="T75" fmla="*/ 118 h 194"/>
                <a:gd name="T76" fmla="*/ 165 w 186"/>
                <a:gd name="T77" fmla="*/ 89 h 194"/>
                <a:gd name="T78" fmla="*/ 12 w 186"/>
                <a:gd name="T79" fmla="*/ 141 h 194"/>
                <a:gd name="T80" fmla="*/ 166 w 186"/>
                <a:gd name="T81" fmla="*/ 115 h 194"/>
                <a:gd name="T82" fmla="*/ 165 w 186"/>
                <a:gd name="T83" fmla="*/ 111 h 194"/>
                <a:gd name="T84" fmla="*/ 163 w 186"/>
                <a:gd name="T85" fmla="*/ 153 h 194"/>
                <a:gd name="T86" fmla="*/ 173 w 186"/>
                <a:gd name="T87" fmla="*/ 117 h 194"/>
                <a:gd name="T88" fmla="*/ 14 w 186"/>
                <a:gd name="T89" fmla="*/ 126 h 194"/>
                <a:gd name="T90" fmla="*/ 164 w 186"/>
                <a:gd name="T91" fmla="*/ 87 h 194"/>
                <a:gd name="T92" fmla="*/ 25 w 186"/>
                <a:gd name="T93" fmla="*/ 112 h 194"/>
                <a:gd name="T94" fmla="*/ 160 w 186"/>
                <a:gd name="T95" fmla="*/ 90 h 194"/>
                <a:gd name="T96" fmla="*/ 158 w 186"/>
                <a:gd name="T97" fmla="*/ 70 h 194"/>
                <a:gd name="T98" fmla="*/ 169 w 186"/>
                <a:gd name="T99" fmla="*/ 108 h 194"/>
                <a:gd name="T100" fmla="*/ 23 w 186"/>
                <a:gd name="T101" fmla="*/ 143 h 194"/>
                <a:gd name="T102" fmla="*/ 168 w 186"/>
                <a:gd name="T103" fmla="*/ 99 h 194"/>
                <a:gd name="T104" fmla="*/ 159 w 186"/>
                <a:gd name="T105" fmla="*/ 134 h 194"/>
                <a:gd name="T106" fmla="*/ 25 w 186"/>
                <a:gd name="T107" fmla="*/ 155 h 194"/>
                <a:gd name="T108" fmla="*/ 12 w 186"/>
                <a:gd name="T109" fmla="*/ 92 h 194"/>
                <a:gd name="T110" fmla="*/ 14 w 186"/>
                <a:gd name="T111" fmla="*/ 123 h 194"/>
                <a:gd name="T112" fmla="*/ 170 w 186"/>
                <a:gd name="T113" fmla="*/ 82 h 194"/>
                <a:gd name="T114" fmla="*/ 26 w 186"/>
                <a:gd name="T115" fmla="*/ 98 h 194"/>
                <a:gd name="T116" fmla="*/ 11 w 186"/>
                <a:gd name="T117" fmla="*/ 140 h 194"/>
                <a:gd name="T118" fmla="*/ 183 w 186"/>
                <a:gd name="T119" fmla="*/ 106 h 194"/>
                <a:gd name="T120" fmla="*/ 27 w 186"/>
                <a:gd name="T121" fmla="*/ 97 h 194"/>
                <a:gd name="T122" fmla="*/ 159 w 186"/>
                <a:gd name="T123" fmla="*/ 8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6" h="194">
                  <a:moveTo>
                    <a:pt x="40" y="55"/>
                  </a:moveTo>
                  <a:cubicBezTo>
                    <a:pt x="41" y="56"/>
                    <a:pt x="42" y="56"/>
                    <a:pt x="44" y="57"/>
                  </a:cubicBezTo>
                  <a:cubicBezTo>
                    <a:pt x="44" y="57"/>
                    <a:pt x="45" y="57"/>
                    <a:pt x="45" y="57"/>
                  </a:cubicBezTo>
                  <a:cubicBezTo>
                    <a:pt x="46" y="57"/>
                    <a:pt x="47" y="58"/>
                    <a:pt x="46" y="59"/>
                  </a:cubicBezTo>
                  <a:cubicBezTo>
                    <a:pt x="46" y="59"/>
                    <a:pt x="46" y="60"/>
                    <a:pt x="46" y="60"/>
                  </a:cubicBezTo>
                  <a:cubicBezTo>
                    <a:pt x="46" y="62"/>
                    <a:pt x="46" y="63"/>
                    <a:pt x="45" y="64"/>
                  </a:cubicBezTo>
                  <a:cubicBezTo>
                    <a:pt x="43" y="68"/>
                    <a:pt x="41" y="72"/>
                    <a:pt x="39" y="76"/>
                  </a:cubicBezTo>
                  <a:cubicBezTo>
                    <a:pt x="38" y="79"/>
                    <a:pt x="37" y="81"/>
                    <a:pt x="36" y="84"/>
                  </a:cubicBezTo>
                  <a:cubicBezTo>
                    <a:pt x="35" y="86"/>
                    <a:pt x="35" y="89"/>
                    <a:pt x="34" y="91"/>
                  </a:cubicBezTo>
                  <a:cubicBezTo>
                    <a:pt x="33" y="96"/>
                    <a:pt x="33" y="100"/>
                    <a:pt x="32" y="104"/>
                  </a:cubicBezTo>
                  <a:cubicBezTo>
                    <a:pt x="32" y="107"/>
                    <a:pt x="32" y="110"/>
                    <a:pt x="32" y="113"/>
                  </a:cubicBezTo>
                  <a:cubicBezTo>
                    <a:pt x="32" y="126"/>
                    <a:pt x="32" y="138"/>
                    <a:pt x="32" y="151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3" y="156"/>
                  </a:cubicBezTo>
                  <a:cubicBezTo>
                    <a:pt x="33" y="156"/>
                    <a:pt x="33" y="157"/>
                    <a:pt x="32" y="157"/>
                  </a:cubicBezTo>
                  <a:cubicBezTo>
                    <a:pt x="31" y="158"/>
                    <a:pt x="31" y="158"/>
                    <a:pt x="30" y="158"/>
                  </a:cubicBezTo>
                  <a:cubicBezTo>
                    <a:pt x="29" y="158"/>
                    <a:pt x="29" y="158"/>
                    <a:pt x="29" y="158"/>
                  </a:cubicBezTo>
                  <a:cubicBezTo>
                    <a:pt x="27" y="158"/>
                    <a:pt x="26" y="158"/>
                    <a:pt x="25" y="158"/>
                  </a:cubicBezTo>
                  <a:cubicBezTo>
                    <a:pt x="24" y="159"/>
                    <a:pt x="22" y="159"/>
                    <a:pt x="20" y="159"/>
                  </a:cubicBezTo>
                  <a:cubicBezTo>
                    <a:pt x="20" y="159"/>
                    <a:pt x="20" y="159"/>
                    <a:pt x="19" y="159"/>
                  </a:cubicBezTo>
                  <a:cubicBezTo>
                    <a:pt x="19" y="159"/>
                    <a:pt x="19" y="159"/>
                    <a:pt x="19" y="159"/>
                  </a:cubicBezTo>
                  <a:cubicBezTo>
                    <a:pt x="19" y="160"/>
                    <a:pt x="19" y="160"/>
                    <a:pt x="19" y="161"/>
                  </a:cubicBezTo>
                  <a:cubicBezTo>
                    <a:pt x="20" y="165"/>
                    <a:pt x="20" y="170"/>
                    <a:pt x="22" y="175"/>
                  </a:cubicBezTo>
                  <a:cubicBezTo>
                    <a:pt x="22" y="177"/>
                    <a:pt x="23" y="179"/>
                    <a:pt x="24" y="181"/>
                  </a:cubicBezTo>
                  <a:cubicBezTo>
                    <a:pt x="25" y="184"/>
                    <a:pt x="28" y="187"/>
                    <a:pt x="31" y="189"/>
                  </a:cubicBezTo>
                  <a:cubicBezTo>
                    <a:pt x="33" y="190"/>
                    <a:pt x="34" y="190"/>
                    <a:pt x="36" y="190"/>
                  </a:cubicBezTo>
                  <a:cubicBezTo>
                    <a:pt x="37" y="190"/>
                    <a:pt x="38" y="190"/>
                    <a:pt x="39" y="190"/>
                  </a:cubicBezTo>
                  <a:cubicBezTo>
                    <a:pt x="39" y="188"/>
                    <a:pt x="40" y="187"/>
                    <a:pt x="40" y="186"/>
                  </a:cubicBezTo>
                  <a:cubicBezTo>
                    <a:pt x="42" y="184"/>
                    <a:pt x="44" y="183"/>
                    <a:pt x="46" y="182"/>
                  </a:cubicBezTo>
                  <a:cubicBezTo>
                    <a:pt x="48" y="181"/>
                    <a:pt x="50" y="180"/>
                    <a:pt x="52" y="180"/>
                  </a:cubicBezTo>
                  <a:cubicBezTo>
                    <a:pt x="53" y="180"/>
                    <a:pt x="53" y="180"/>
                    <a:pt x="54" y="180"/>
                  </a:cubicBezTo>
                  <a:cubicBezTo>
                    <a:pt x="56" y="181"/>
                    <a:pt x="56" y="182"/>
                    <a:pt x="56" y="183"/>
                  </a:cubicBezTo>
                  <a:cubicBezTo>
                    <a:pt x="55" y="184"/>
                    <a:pt x="55" y="184"/>
                    <a:pt x="55" y="185"/>
                  </a:cubicBezTo>
                  <a:cubicBezTo>
                    <a:pt x="54" y="185"/>
                    <a:pt x="54" y="185"/>
                    <a:pt x="54" y="186"/>
                  </a:cubicBezTo>
                  <a:cubicBezTo>
                    <a:pt x="54" y="187"/>
                    <a:pt x="53" y="187"/>
                    <a:pt x="53" y="187"/>
                  </a:cubicBezTo>
                  <a:cubicBezTo>
                    <a:pt x="52" y="188"/>
                    <a:pt x="52" y="188"/>
                    <a:pt x="51" y="188"/>
                  </a:cubicBezTo>
                  <a:cubicBezTo>
                    <a:pt x="51" y="187"/>
                    <a:pt x="51" y="188"/>
                    <a:pt x="51" y="188"/>
                  </a:cubicBezTo>
                  <a:cubicBezTo>
                    <a:pt x="49" y="189"/>
                    <a:pt x="47" y="189"/>
                    <a:pt x="45" y="190"/>
                  </a:cubicBezTo>
                  <a:cubicBezTo>
                    <a:pt x="44" y="191"/>
                    <a:pt x="44" y="191"/>
                    <a:pt x="43" y="192"/>
                  </a:cubicBezTo>
                  <a:cubicBezTo>
                    <a:pt x="43" y="192"/>
                    <a:pt x="43" y="192"/>
                    <a:pt x="42" y="192"/>
                  </a:cubicBezTo>
                  <a:cubicBezTo>
                    <a:pt x="42" y="193"/>
                    <a:pt x="41" y="193"/>
                    <a:pt x="41" y="193"/>
                  </a:cubicBezTo>
                  <a:cubicBezTo>
                    <a:pt x="39" y="193"/>
                    <a:pt x="38" y="193"/>
                    <a:pt x="36" y="194"/>
                  </a:cubicBezTo>
                  <a:cubicBezTo>
                    <a:pt x="32" y="194"/>
                    <a:pt x="28" y="194"/>
                    <a:pt x="24" y="191"/>
                  </a:cubicBezTo>
                  <a:cubicBezTo>
                    <a:pt x="21" y="190"/>
                    <a:pt x="19" y="187"/>
                    <a:pt x="18" y="183"/>
                  </a:cubicBezTo>
                  <a:cubicBezTo>
                    <a:pt x="17" y="180"/>
                    <a:pt x="17" y="176"/>
                    <a:pt x="16" y="173"/>
                  </a:cubicBezTo>
                  <a:cubicBezTo>
                    <a:pt x="16" y="172"/>
                    <a:pt x="16" y="171"/>
                    <a:pt x="16" y="171"/>
                  </a:cubicBezTo>
                  <a:cubicBezTo>
                    <a:pt x="16" y="168"/>
                    <a:pt x="16" y="166"/>
                    <a:pt x="16" y="164"/>
                  </a:cubicBezTo>
                  <a:cubicBezTo>
                    <a:pt x="16" y="163"/>
                    <a:pt x="16" y="161"/>
                    <a:pt x="16" y="160"/>
                  </a:cubicBezTo>
                  <a:cubicBezTo>
                    <a:pt x="16" y="159"/>
                    <a:pt x="16" y="158"/>
                    <a:pt x="15" y="158"/>
                  </a:cubicBezTo>
                  <a:cubicBezTo>
                    <a:pt x="15" y="157"/>
                    <a:pt x="15" y="157"/>
                    <a:pt x="15" y="157"/>
                  </a:cubicBezTo>
                  <a:cubicBezTo>
                    <a:pt x="14" y="156"/>
                    <a:pt x="13" y="156"/>
                    <a:pt x="12" y="155"/>
                  </a:cubicBezTo>
                  <a:cubicBezTo>
                    <a:pt x="12" y="155"/>
                    <a:pt x="12" y="155"/>
                    <a:pt x="11" y="155"/>
                  </a:cubicBezTo>
                  <a:cubicBezTo>
                    <a:pt x="10" y="154"/>
                    <a:pt x="9" y="153"/>
                    <a:pt x="8" y="152"/>
                  </a:cubicBezTo>
                  <a:cubicBezTo>
                    <a:pt x="6" y="151"/>
                    <a:pt x="5" y="149"/>
                    <a:pt x="4" y="147"/>
                  </a:cubicBezTo>
                  <a:cubicBezTo>
                    <a:pt x="4" y="146"/>
                    <a:pt x="4" y="145"/>
                    <a:pt x="3" y="145"/>
                  </a:cubicBezTo>
                  <a:cubicBezTo>
                    <a:pt x="3" y="143"/>
                    <a:pt x="3" y="142"/>
                    <a:pt x="2" y="141"/>
                  </a:cubicBezTo>
                  <a:cubicBezTo>
                    <a:pt x="2" y="139"/>
                    <a:pt x="1" y="136"/>
                    <a:pt x="1" y="133"/>
                  </a:cubicBezTo>
                  <a:cubicBezTo>
                    <a:pt x="1" y="132"/>
                    <a:pt x="1" y="130"/>
                    <a:pt x="0" y="129"/>
                  </a:cubicBezTo>
                  <a:cubicBezTo>
                    <a:pt x="0" y="128"/>
                    <a:pt x="0" y="127"/>
                    <a:pt x="0" y="126"/>
                  </a:cubicBezTo>
                  <a:cubicBezTo>
                    <a:pt x="0" y="121"/>
                    <a:pt x="0" y="115"/>
                    <a:pt x="1" y="110"/>
                  </a:cubicBezTo>
                  <a:cubicBezTo>
                    <a:pt x="1" y="107"/>
                    <a:pt x="1" y="104"/>
                    <a:pt x="2" y="101"/>
                  </a:cubicBezTo>
                  <a:cubicBezTo>
                    <a:pt x="2" y="99"/>
                    <a:pt x="2" y="97"/>
                    <a:pt x="2" y="95"/>
                  </a:cubicBezTo>
                  <a:cubicBezTo>
                    <a:pt x="3" y="89"/>
                    <a:pt x="4" y="83"/>
                    <a:pt x="8" y="77"/>
                  </a:cubicBezTo>
                  <a:cubicBezTo>
                    <a:pt x="9" y="75"/>
                    <a:pt x="10" y="73"/>
                    <a:pt x="11" y="71"/>
                  </a:cubicBezTo>
                  <a:cubicBezTo>
                    <a:pt x="14" y="66"/>
                    <a:pt x="18" y="63"/>
                    <a:pt x="23" y="60"/>
                  </a:cubicBezTo>
                  <a:cubicBezTo>
                    <a:pt x="24" y="59"/>
                    <a:pt x="26" y="58"/>
                    <a:pt x="27" y="57"/>
                  </a:cubicBezTo>
                  <a:cubicBezTo>
                    <a:pt x="28" y="57"/>
                    <a:pt x="28" y="57"/>
                    <a:pt x="28" y="56"/>
                  </a:cubicBezTo>
                  <a:cubicBezTo>
                    <a:pt x="29" y="55"/>
                    <a:pt x="29" y="53"/>
                    <a:pt x="30" y="51"/>
                  </a:cubicBezTo>
                  <a:cubicBezTo>
                    <a:pt x="31" y="47"/>
                    <a:pt x="32" y="43"/>
                    <a:pt x="34" y="40"/>
                  </a:cubicBezTo>
                  <a:cubicBezTo>
                    <a:pt x="37" y="34"/>
                    <a:pt x="41" y="30"/>
                    <a:pt x="45" y="25"/>
                  </a:cubicBezTo>
                  <a:cubicBezTo>
                    <a:pt x="51" y="20"/>
                    <a:pt x="57" y="15"/>
                    <a:pt x="64" y="11"/>
                  </a:cubicBezTo>
                  <a:cubicBezTo>
                    <a:pt x="69" y="7"/>
                    <a:pt x="75" y="5"/>
                    <a:pt x="81" y="3"/>
                  </a:cubicBezTo>
                  <a:cubicBezTo>
                    <a:pt x="82" y="3"/>
                    <a:pt x="83" y="3"/>
                    <a:pt x="84" y="2"/>
                  </a:cubicBezTo>
                  <a:cubicBezTo>
                    <a:pt x="86" y="2"/>
                    <a:pt x="87" y="2"/>
                    <a:pt x="89" y="1"/>
                  </a:cubicBezTo>
                  <a:cubicBezTo>
                    <a:pt x="92" y="1"/>
                    <a:pt x="95" y="0"/>
                    <a:pt x="98" y="0"/>
                  </a:cubicBezTo>
                  <a:cubicBezTo>
                    <a:pt x="100" y="0"/>
                    <a:pt x="102" y="0"/>
                    <a:pt x="104" y="0"/>
                  </a:cubicBezTo>
                  <a:cubicBezTo>
                    <a:pt x="109" y="0"/>
                    <a:pt x="114" y="1"/>
                    <a:pt x="118" y="3"/>
                  </a:cubicBezTo>
                  <a:cubicBezTo>
                    <a:pt x="124" y="5"/>
                    <a:pt x="129" y="7"/>
                    <a:pt x="134" y="10"/>
                  </a:cubicBezTo>
                  <a:cubicBezTo>
                    <a:pt x="137" y="12"/>
                    <a:pt x="140" y="15"/>
                    <a:pt x="142" y="17"/>
                  </a:cubicBezTo>
                  <a:cubicBezTo>
                    <a:pt x="146" y="22"/>
                    <a:pt x="149" y="26"/>
                    <a:pt x="152" y="32"/>
                  </a:cubicBezTo>
                  <a:cubicBezTo>
                    <a:pt x="152" y="32"/>
                    <a:pt x="153" y="33"/>
                    <a:pt x="153" y="34"/>
                  </a:cubicBezTo>
                  <a:cubicBezTo>
                    <a:pt x="154" y="36"/>
                    <a:pt x="156" y="39"/>
                    <a:pt x="157" y="41"/>
                  </a:cubicBezTo>
                  <a:cubicBezTo>
                    <a:pt x="158" y="44"/>
                    <a:pt x="159" y="47"/>
                    <a:pt x="158" y="50"/>
                  </a:cubicBezTo>
                  <a:cubicBezTo>
                    <a:pt x="158" y="50"/>
                    <a:pt x="158" y="51"/>
                    <a:pt x="158" y="51"/>
                  </a:cubicBezTo>
                  <a:cubicBezTo>
                    <a:pt x="159" y="51"/>
                    <a:pt x="160" y="51"/>
                    <a:pt x="161" y="51"/>
                  </a:cubicBezTo>
                  <a:cubicBezTo>
                    <a:pt x="163" y="52"/>
                    <a:pt x="164" y="53"/>
                    <a:pt x="166" y="54"/>
                  </a:cubicBezTo>
                  <a:cubicBezTo>
                    <a:pt x="167" y="54"/>
                    <a:pt x="168" y="55"/>
                    <a:pt x="169" y="55"/>
                  </a:cubicBezTo>
                  <a:cubicBezTo>
                    <a:pt x="172" y="56"/>
                    <a:pt x="174" y="58"/>
                    <a:pt x="175" y="60"/>
                  </a:cubicBezTo>
                  <a:cubicBezTo>
                    <a:pt x="177" y="63"/>
                    <a:pt x="179" y="66"/>
                    <a:pt x="180" y="69"/>
                  </a:cubicBezTo>
                  <a:cubicBezTo>
                    <a:pt x="181" y="72"/>
                    <a:pt x="182" y="75"/>
                    <a:pt x="183" y="78"/>
                  </a:cubicBezTo>
                  <a:cubicBezTo>
                    <a:pt x="185" y="82"/>
                    <a:pt x="185" y="86"/>
                    <a:pt x="186" y="91"/>
                  </a:cubicBezTo>
                  <a:cubicBezTo>
                    <a:pt x="186" y="95"/>
                    <a:pt x="186" y="99"/>
                    <a:pt x="186" y="103"/>
                  </a:cubicBezTo>
                  <a:cubicBezTo>
                    <a:pt x="186" y="105"/>
                    <a:pt x="185" y="108"/>
                    <a:pt x="185" y="110"/>
                  </a:cubicBezTo>
                  <a:cubicBezTo>
                    <a:pt x="185" y="113"/>
                    <a:pt x="184" y="116"/>
                    <a:pt x="184" y="118"/>
                  </a:cubicBezTo>
                  <a:cubicBezTo>
                    <a:pt x="183" y="122"/>
                    <a:pt x="182" y="126"/>
                    <a:pt x="181" y="130"/>
                  </a:cubicBezTo>
                  <a:cubicBezTo>
                    <a:pt x="180" y="134"/>
                    <a:pt x="180" y="137"/>
                    <a:pt x="179" y="140"/>
                  </a:cubicBezTo>
                  <a:cubicBezTo>
                    <a:pt x="178" y="145"/>
                    <a:pt x="176" y="149"/>
                    <a:pt x="173" y="152"/>
                  </a:cubicBezTo>
                  <a:cubicBezTo>
                    <a:pt x="170" y="156"/>
                    <a:pt x="167" y="158"/>
                    <a:pt x="163" y="160"/>
                  </a:cubicBezTo>
                  <a:cubicBezTo>
                    <a:pt x="161" y="161"/>
                    <a:pt x="159" y="162"/>
                    <a:pt x="156" y="163"/>
                  </a:cubicBezTo>
                  <a:cubicBezTo>
                    <a:pt x="155" y="163"/>
                    <a:pt x="154" y="163"/>
                    <a:pt x="152" y="162"/>
                  </a:cubicBezTo>
                  <a:cubicBezTo>
                    <a:pt x="151" y="162"/>
                    <a:pt x="150" y="162"/>
                    <a:pt x="150" y="160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48" y="161"/>
                    <a:pt x="148" y="160"/>
                    <a:pt x="148" y="159"/>
                  </a:cubicBezTo>
                  <a:cubicBezTo>
                    <a:pt x="148" y="159"/>
                    <a:pt x="148" y="159"/>
                    <a:pt x="148" y="158"/>
                  </a:cubicBezTo>
                  <a:cubicBezTo>
                    <a:pt x="149" y="156"/>
                    <a:pt x="149" y="154"/>
                    <a:pt x="150" y="151"/>
                  </a:cubicBezTo>
                  <a:cubicBezTo>
                    <a:pt x="151" y="146"/>
                    <a:pt x="153" y="141"/>
                    <a:pt x="154" y="136"/>
                  </a:cubicBezTo>
                  <a:cubicBezTo>
                    <a:pt x="154" y="135"/>
                    <a:pt x="154" y="133"/>
                    <a:pt x="155" y="132"/>
                  </a:cubicBezTo>
                  <a:cubicBezTo>
                    <a:pt x="155" y="126"/>
                    <a:pt x="155" y="120"/>
                    <a:pt x="155" y="115"/>
                  </a:cubicBezTo>
                  <a:cubicBezTo>
                    <a:pt x="154" y="111"/>
                    <a:pt x="154" y="108"/>
                    <a:pt x="154" y="105"/>
                  </a:cubicBezTo>
                  <a:cubicBezTo>
                    <a:pt x="153" y="98"/>
                    <a:pt x="152" y="92"/>
                    <a:pt x="150" y="85"/>
                  </a:cubicBezTo>
                  <a:cubicBezTo>
                    <a:pt x="149" y="82"/>
                    <a:pt x="148" y="78"/>
                    <a:pt x="147" y="74"/>
                  </a:cubicBezTo>
                  <a:cubicBezTo>
                    <a:pt x="147" y="73"/>
                    <a:pt x="147" y="73"/>
                    <a:pt x="147" y="73"/>
                  </a:cubicBezTo>
                  <a:cubicBezTo>
                    <a:pt x="147" y="71"/>
                    <a:pt x="146" y="69"/>
                    <a:pt x="145" y="67"/>
                  </a:cubicBezTo>
                  <a:cubicBezTo>
                    <a:pt x="145" y="66"/>
                    <a:pt x="145" y="66"/>
                    <a:pt x="144" y="66"/>
                  </a:cubicBezTo>
                  <a:cubicBezTo>
                    <a:pt x="143" y="66"/>
                    <a:pt x="143" y="65"/>
                    <a:pt x="143" y="64"/>
                  </a:cubicBezTo>
                  <a:cubicBezTo>
                    <a:pt x="143" y="64"/>
                    <a:pt x="143" y="63"/>
                    <a:pt x="144" y="63"/>
                  </a:cubicBezTo>
                  <a:cubicBezTo>
                    <a:pt x="144" y="63"/>
                    <a:pt x="145" y="63"/>
                    <a:pt x="145" y="62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4" y="61"/>
                    <a:pt x="144" y="60"/>
                    <a:pt x="144" y="59"/>
                  </a:cubicBezTo>
                  <a:cubicBezTo>
                    <a:pt x="144" y="58"/>
                    <a:pt x="145" y="58"/>
                    <a:pt x="145" y="57"/>
                  </a:cubicBezTo>
                  <a:cubicBezTo>
                    <a:pt x="146" y="57"/>
                    <a:pt x="146" y="57"/>
                    <a:pt x="146" y="56"/>
                  </a:cubicBezTo>
                  <a:cubicBezTo>
                    <a:pt x="147" y="55"/>
                    <a:pt x="148" y="54"/>
                    <a:pt x="150" y="53"/>
                  </a:cubicBezTo>
                  <a:cubicBezTo>
                    <a:pt x="150" y="53"/>
                    <a:pt x="151" y="53"/>
                    <a:pt x="151" y="53"/>
                  </a:cubicBezTo>
                  <a:cubicBezTo>
                    <a:pt x="151" y="52"/>
                    <a:pt x="151" y="50"/>
                    <a:pt x="150" y="49"/>
                  </a:cubicBezTo>
                  <a:cubicBezTo>
                    <a:pt x="150" y="47"/>
                    <a:pt x="149" y="45"/>
                    <a:pt x="149" y="43"/>
                  </a:cubicBezTo>
                  <a:cubicBezTo>
                    <a:pt x="148" y="40"/>
                    <a:pt x="146" y="37"/>
                    <a:pt x="143" y="34"/>
                  </a:cubicBezTo>
                  <a:cubicBezTo>
                    <a:pt x="143" y="32"/>
                    <a:pt x="142" y="31"/>
                    <a:pt x="141" y="30"/>
                  </a:cubicBezTo>
                  <a:cubicBezTo>
                    <a:pt x="137" y="25"/>
                    <a:pt x="133" y="22"/>
                    <a:pt x="127" y="19"/>
                  </a:cubicBezTo>
                  <a:cubicBezTo>
                    <a:pt x="121" y="15"/>
                    <a:pt x="115" y="13"/>
                    <a:pt x="109" y="12"/>
                  </a:cubicBezTo>
                  <a:cubicBezTo>
                    <a:pt x="105" y="12"/>
                    <a:pt x="102" y="12"/>
                    <a:pt x="99" y="12"/>
                  </a:cubicBezTo>
                  <a:cubicBezTo>
                    <a:pt x="95" y="12"/>
                    <a:pt x="92" y="12"/>
                    <a:pt x="89" y="13"/>
                  </a:cubicBezTo>
                  <a:cubicBezTo>
                    <a:pt x="83" y="13"/>
                    <a:pt x="78" y="15"/>
                    <a:pt x="73" y="17"/>
                  </a:cubicBezTo>
                  <a:cubicBezTo>
                    <a:pt x="69" y="19"/>
                    <a:pt x="66" y="21"/>
                    <a:pt x="62" y="24"/>
                  </a:cubicBezTo>
                  <a:cubicBezTo>
                    <a:pt x="57" y="27"/>
                    <a:pt x="53" y="31"/>
                    <a:pt x="49" y="35"/>
                  </a:cubicBezTo>
                  <a:cubicBezTo>
                    <a:pt x="48" y="35"/>
                    <a:pt x="48" y="36"/>
                    <a:pt x="48" y="36"/>
                  </a:cubicBezTo>
                  <a:cubicBezTo>
                    <a:pt x="45" y="42"/>
                    <a:pt x="42" y="49"/>
                    <a:pt x="40" y="55"/>
                  </a:cubicBezTo>
                  <a:cubicBezTo>
                    <a:pt x="40" y="55"/>
                    <a:pt x="40" y="55"/>
                    <a:pt x="40" y="55"/>
                  </a:cubicBezTo>
                  <a:close/>
                  <a:moveTo>
                    <a:pt x="122" y="14"/>
                  </a:moveTo>
                  <a:cubicBezTo>
                    <a:pt x="122" y="14"/>
                    <a:pt x="121" y="14"/>
                    <a:pt x="121" y="14"/>
                  </a:cubicBezTo>
                  <a:cubicBezTo>
                    <a:pt x="121" y="14"/>
                    <a:pt x="121" y="14"/>
                    <a:pt x="122" y="14"/>
                  </a:cubicBezTo>
                  <a:cubicBezTo>
                    <a:pt x="122" y="14"/>
                    <a:pt x="122" y="14"/>
                    <a:pt x="122" y="14"/>
                  </a:cubicBezTo>
                  <a:cubicBezTo>
                    <a:pt x="124" y="15"/>
                    <a:pt x="127" y="17"/>
                    <a:pt x="129" y="18"/>
                  </a:cubicBezTo>
                  <a:cubicBezTo>
                    <a:pt x="129" y="18"/>
                    <a:pt x="129" y="18"/>
                    <a:pt x="129" y="18"/>
                  </a:cubicBezTo>
                  <a:cubicBezTo>
                    <a:pt x="128" y="17"/>
                    <a:pt x="126" y="16"/>
                    <a:pt x="124" y="15"/>
                  </a:cubicBezTo>
                  <a:cubicBezTo>
                    <a:pt x="124" y="15"/>
                    <a:pt x="123" y="14"/>
                    <a:pt x="122" y="14"/>
                  </a:cubicBezTo>
                  <a:close/>
                  <a:moveTo>
                    <a:pt x="23" y="149"/>
                  </a:moveTo>
                  <a:cubicBezTo>
                    <a:pt x="24" y="149"/>
                    <a:pt x="24" y="148"/>
                    <a:pt x="25" y="147"/>
                  </a:cubicBezTo>
                  <a:cubicBezTo>
                    <a:pt x="25" y="147"/>
                    <a:pt x="25" y="146"/>
                    <a:pt x="24" y="146"/>
                  </a:cubicBezTo>
                  <a:cubicBezTo>
                    <a:pt x="23" y="146"/>
                    <a:pt x="23" y="146"/>
                    <a:pt x="23" y="148"/>
                  </a:cubicBezTo>
                  <a:cubicBezTo>
                    <a:pt x="23" y="148"/>
                    <a:pt x="23" y="148"/>
                    <a:pt x="23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2" y="149"/>
                    <a:pt x="23" y="149"/>
                    <a:pt x="23" y="149"/>
                  </a:cubicBezTo>
                  <a:close/>
                  <a:moveTo>
                    <a:pt x="5" y="140"/>
                  </a:moveTo>
                  <a:cubicBezTo>
                    <a:pt x="5" y="140"/>
                    <a:pt x="5" y="140"/>
                    <a:pt x="5" y="139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5" y="140"/>
                    <a:pt x="5" y="140"/>
                    <a:pt x="5" y="140"/>
                  </a:cubicBezTo>
                  <a:cubicBezTo>
                    <a:pt x="5" y="141"/>
                    <a:pt x="5" y="141"/>
                    <a:pt x="5" y="141"/>
                  </a:cubicBezTo>
                  <a:cubicBezTo>
                    <a:pt x="6" y="144"/>
                    <a:pt x="7" y="147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9"/>
                    <a:pt x="10" y="148"/>
                    <a:pt x="9" y="148"/>
                  </a:cubicBezTo>
                  <a:cubicBezTo>
                    <a:pt x="9" y="148"/>
                    <a:pt x="9" y="148"/>
                    <a:pt x="8" y="147"/>
                  </a:cubicBezTo>
                  <a:cubicBezTo>
                    <a:pt x="8" y="147"/>
                    <a:pt x="8" y="147"/>
                    <a:pt x="8" y="146"/>
                  </a:cubicBezTo>
                  <a:cubicBezTo>
                    <a:pt x="7" y="145"/>
                    <a:pt x="6" y="143"/>
                    <a:pt x="5" y="141"/>
                  </a:cubicBezTo>
                  <a:cubicBezTo>
                    <a:pt x="5" y="141"/>
                    <a:pt x="5" y="141"/>
                    <a:pt x="5" y="140"/>
                  </a:cubicBezTo>
                  <a:close/>
                  <a:moveTo>
                    <a:pt x="32" y="69"/>
                  </a:moveTo>
                  <a:cubicBezTo>
                    <a:pt x="32" y="69"/>
                    <a:pt x="32" y="69"/>
                    <a:pt x="32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27" y="72"/>
                    <a:pt x="23" y="74"/>
                    <a:pt x="19" y="77"/>
                  </a:cubicBezTo>
                  <a:cubicBezTo>
                    <a:pt x="17" y="78"/>
                    <a:pt x="17" y="79"/>
                    <a:pt x="16" y="80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22" y="78"/>
                    <a:pt x="26" y="75"/>
                    <a:pt x="30" y="72"/>
                  </a:cubicBezTo>
                  <a:cubicBezTo>
                    <a:pt x="30" y="72"/>
                    <a:pt x="30" y="72"/>
                    <a:pt x="31" y="72"/>
                  </a:cubicBezTo>
                  <a:cubicBezTo>
                    <a:pt x="31" y="71"/>
                    <a:pt x="31" y="70"/>
                    <a:pt x="32" y="69"/>
                  </a:cubicBezTo>
                  <a:close/>
                  <a:moveTo>
                    <a:pt x="98" y="2"/>
                  </a:moveTo>
                  <a:cubicBezTo>
                    <a:pt x="109" y="3"/>
                    <a:pt x="119" y="5"/>
                    <a:pt x="129" y="9"/>
                  </a:cubicBezTo>
                  <a:cubicBezTo>
                    <a:pt x="129" y="9"/>
                    <a:pt x="128" y="9"/>
                    <a:pt x="128" y="9"/>
                  </a:cubicBezTo>
                  <a:cubicBezTo>
                    <a:pt x="125" y="8"/>
                    <a:pt x="123" y="6"/>
                    <a:pt x="120" y="5"/>
                  </a:cubicBezTo>
                  <a:cubicBezTo>
                    <a:pt x="113" y="2"/>
                    <a:pt x="106" y="1"/>
                    <a:pt x="98" y="2"/>
                  </a:cubicBezTo>
                  <a:close/>
                  <a:moveTo>
                    <a:pt x="37" y="62"/>
                  </a:moveTo>
                  <a:cubicBezTo>
                    <a:pt x="35" y="63"/>
                    <a:pt x="33" y="64"/>
                    <a:pt x="31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0" y="66"/>
                    <a:pt x="30" y="66"/>
                    <a:pt x="2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8"/>
                    <a:pt x="28" y="68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5" y="69"/>
                    <a:pt x="24" y="70"/>
                    <a:pt x="23" y="71"/>
                  </a:cubicBezTo>
                  <a:cubicBezTo>
                    <a:pt x="22" y="71"/>
                    <a:pt x="22" y="71"/>
                    <a:pt x="22" y="72"/>
                  </a:cubicBezTo>
                  <a:cubicBezTo>
                    <a:pt x="22" y="72"/>
                    <a:pt x="22" y="72"/>
                    <a:pt x="23" y="72"/>
                  </a:cubicBezTo>
                  <a:cubicBezTo>
                    <a:pt x="26" y="70"/>
                    <a:pt x="29" y="68"/>
                    <a:pt x="32" y="67"/>
                  </a:cubicBezTo>
                  <a:cubicBezTo>
                    <a:pt x="33" y="67"/>
                    <a:pt x="33" y="66"/>
                    <a:pt x="34" y="66"/>
                  </a:cubicBezTo>
                  <a:cubicBezTo>
                    <a:pt x="34" y="65"/>
                    <a:pt x="34" y="65"/>
                    <a:pt x="35" y="65"/>
                  </a:cubicBezTo>
                  <a:cubicBezTo>
                    <a:pt x="35" y="65"/>
                    <a:pt x="35" y="65"/>
                    <a:pt x="36" y="65"/>
                  </a:cubicBezTo>
                  <a:cubicBezTo>
                    <a:pt x="36" y="65"/>
                    <a:pt x="37" y="64"/>
                    <a:pt x="38" y="64"/>
                  </a:cubicBezTo>
                  <a:cubicBezTo>
                    <a:pt x="38" y="63"/>
                    <a:pt x="38" y="63"/>
                    <a:pt x="37" y="62"/>
                  </a:cubicBezTo>
                  <a:close/>
                  <a:moveTo>
                    <a:pt x="27" y="188"/>
                  </a:moveTo>
                  <a:cubicBezTo>
                    <a:pt x="27" y="188"/>
                    <a:pt x="27" y="188"/>
                    <a:pt x="27" y="188"/>
                  </a:cubicBezTo>
                  <a:cubicBezTo>
                    <a:pt x="27" y="188"/>
                    <a:pt x="27" y="188"/>
                    <a:pt x="26" y="188"/>
                  </a:cubicBezTo>
                  <a:cubicBezTo>
                    <a:pt x="24" y="185"/>
                    <a:pt x="22" y="182"/>
                    <a:pt x="21" y="179"/>
                  </a:cubicBezTo>
                  <a:cubicBezTo>
                    <a:pt x="20" y="175"/>
                    <a:pt x="19" y="171"/>
                    <a:pt x="19" y="168"/>
                  </a:cubicBezTo>
                  <a:cubicBezTo>
                    <a:pt x="19" y="167"/>
                    <a:pt x="18" y="167"/>
                    <a:pt x="18" y="166"/>
                  </a:cubicBezTo>
                  <a:cubicBezTo>
                    <a:pt x="18" y="167"/>
                    <a:pt x="18" y="167"/>
                    <a:pt x="18" y="167"/>
                  </a:cubicBezTo>
                  <a:cubicBezTo>
                    <a:pt x="18" y="169"/>
                    <a:pt x="18" y="172"/>
                    <a:pt x="19" y="175"/>
                  </a:cubicBezTo>
                  <a:cubicBezTo>
                    <a:pt x="19" y="177"/>
                    <a:pt x="19" y="179"/>
                    <a:pt x="20" y="181"/>
                  </a:cubicBezTo>
                  <a:cubicBezTo>
                    <a:pt x="21" y="184"/>
                    <a:pt x="23" y="186"/>
                    <a:pt x="26" y="188"/>
                  </a:cubicBezTo>
                  <a:cubicBezTo>
                    <a:pt x="26" y="188"/>
                    <a:pt x="27" y="188"/>
                    <a:pt x="27" y="188"/>
                  </a:cubicBezTo>
                  <a:close/>
                  <a:moveTo>
                    <a:pt x="181" y="82"/>
                  </a:moveTo>
                  <a:cubicBezTo>
                    <a:pt x="181" y="77"/>
                    <a:pt x="179" y="71"/>
                    <a:pt x="175" y="67"/>
                  </a:cubicBezTo>
                  <a:cubicBezTo>
                    <a:pt x="176" y="69"/>
                    <a:pt x="176" y="71"/>
                    <a:pt x="177" y="74"/>
                  </a:cubicBezTo>
                  <a:cubicBezTo>
                    <a:pt x="177" y="74"/>
                    <a:pt x="178" y="74"/>
                    <a:pt x="178" y="74"/>
                  </a:cubicBezTo>
                  <a:cubicBezTo>
                    <a:pt x="178" y="75"/>
                    <a:pt x="178" y="75"/>
                    <a:pt x="178" y="75"/>
                  </a:cubicBezTo>
                  <a:cubicBezTo>
                    <a:pt x="178" y="78"/>
                    <a:pt x="179" y="80"/>
                    <a:pt x="180" y="83"/>
                  </a:cubicBezTo>
                  <a:cubicBezTo>
                    <a:pt x="180" y="83"/>
                    <a:pt x="181" y="83"/>
                    <a:pt x="181" y="82"/>
                  </a:cubicBezTo>
                  <a:close/>
                  <a:moveTo>
                    <a:pt x="29" y="76"/>
                  </a:moveTo>
                  <a:cubicBezTo>
                    <a:pt x="25" y="78"/>
                    <a:pt x="21" y="80"/>
                    <a:pt x="17" y="83"/>
                  </a:cubicBezTo>
                  <a:cubicBezTo>
                    <a:pt x="17" y="83"/>
                    <a:pt x="17" y="83"/>
                    <a:pt x="17" y="84"/>
                  </a:cubicBezTo>
                  <a:cubicBezTo>
                    <a:pt x="17" y="84"/>
                    <a:pt x="17" y="84"/>
                    <a:pt x="17" y="84"/>
                  </a:cubicBezTo>
                  <a:cubicBezTo>
                    <a:pt x="21" y="82"/>
                    <a:pt x="24" y="80"/>
                    <a:pt x="27" y="78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8" y="77"/>
                    <a:pt x="29" y="76"/>
                    <a:pt x="29" y="76"/>
                  </a:cubicBezTo>
                  <a:close/>
                  <a:moveTo>
                    <a:pt x="30" y="99"/>
                  </a:moveTo>
                  <a:cubicBezTo>
                    <a:pt x="30" y="99"/>
                    <a:pt x="30" y="99"/>
                    <a:pt x="30" y="98"/>
                  </a:cubicBezTo>
                  <a:cubicBezTo>
                    <a:pt x="31" y="96"/>
                    <a:pt x="31" y="94"/>
                    <a:pt x="32" y="92"/>
                  </a:cubicBezTo>
                  <a:cubicBezTo>
                    <a:pt x="32" y="91"/>
                    <a:pt x="32" y="90"/>
                    <a:pt x="32" y="90"/>
                  </a:cubicBezTo>
                  <a:cubicBezTo>
                    <a:pt x="33" y="85"/>
                    <a:pt x="34" y="81"/>
                    <a:pt x="35" y="77"/>
                  </a:cubicBezTo>
                  <a:cubicBezTo>
                    <a:pt x="35" y="77"/>
                    <a:pt x="35" y="77"/>
                    <a:pt x="35" y="76"/>
                  </a:cubicBezTo>
                  <a:cubicBezTo>
                    <a:pt x="34" y="78"/>
                    <a:pt x="34" y="80"/>
                    <a:pt x="33" y="81"/>
                  </a:cubicBezTo>
                  <a:cubicBezTo>
                    <a:pt x="32" y="85"/>
                    <a:pt x="31" y="88"/>
                    <a:pt x="31" y="91"/>
                  </a:cubicBezTo>
                  <a:cubicBezTo>
                    <a:pt x="31" y="91"/>
                    <a:pt x="31" y="92"/>
                    <a:pt x="31" y="92"/>
                  </a:cubicBezTo>
                  <a:cubicBezTo>
                    <a:pt x="31" y="93"/>
                    <a:pt x="31" y="93"/>
                    <a:pt x="31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6"/>
                    <a:pt x="29" y="97"/>
                    <a:pt x="29" y="98"/>
                  </a:cubicBezTo>
                  <a:cubicBezTo>
                    <a:pt x="29" y="99"/>
                    <a:pt x="29" y="99"/>
                    <a:pt x="30" y="99"/>
                  </a:cubicBezTo>
                  <a:close/>
                  <a:moveTo>
                    <a:pt x="25" y="87"/>
                  </a:moveTo>
                  <a:cubicBezTo>
                    <a:pt x="24" y="87"/>
                    <a:pt x="24" y="87"/>
                    <a:pt x="24" y="87"/>
                  </a:cubicBezTo>
                  <a:cubicBezTo>
                    <a:pt x="21" y="89"/>
                    <a:pt x="19" y="91"/>
                    <a:pt x="17" y="93"/>
                  </a:cubicBezTo>
                  <a:cubicBezTo>
                    <a:pt x="16" y="93"/>
                    <a:pt x="16" y="94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8" y="93"/>
                    <a:pt x="21" y="92"/>
                    <a:pt x="23" y="90"/>
                  </a:cubicBezTo>
                  <a:cubicBezTo>
                    <a:pt x="23" y="90"/>
                    <a:pt x="24" y="90"/>
                    <a:pt x="24" y="90"/>
                  </a:cubicBezTo>
                  <a:cubicBezTo>
                    <a:pt x="24" y="89"/>
                    <a:pt x="24" y="88"/>
                    <a:pt x="25" y="87"/>
                  </a:cubicBezTo>
                  <a:close/>
                  <a:moveTo>
                    <a:pt x="30" y="119"/>
                  </a:moveTo>
                  <a:cubicBezTo>
                    <a:pt x="30" y="119"/>
                    <a:pt x="30" y="119"/>
                    <a:pt x="30" y="119"/>
                  </a:cubicBezTo>
                  <a:cubicBezTo>
                    <a:pt x="30" y="120"/>
                    <a:pt x="30" y="121"/>
                    <a:pt x="30" y="122"/>
                  </a:cubicBezTo>
                  <a:cubicBezTo>
                    <a:pt x="29" y="126"/>
                    <a:pt x="29" y="130"/>
                    <a:pt x="29" y="135"/>
                  </a:cubicBezTo>
                  <a:cubicBezTo>
                    <a:pt x="29" y="137"/>
                    <a:pt x="29" y="139"/>
                    <a:pt x="29" y="141"/>
                  </a:cubicBezTo>
                  <a:cubicBezTo>
                    <a:pt x="30" y="142"/>
                    <a:pt x="30" y="143"/>
                    <a:pt x="30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0" y="136"/>
                    <a:pt x="30" y="128"/>
                    <a:pt x="30" y="119"/>
                  </a:cubicBezTo>
                  <a:close/>
                  <a:moveTo>
                    <a:pt x="93" y="6"/>
                  </a:moveTo>
                  <a:cubicBezTo>
                    <a:pt x="93" y="6"/>
                    <a:pt x="93" y="6"/>
                    <a:pt x="93" y="6"/>
                  </a:cubicBezTo>
                  <a:cubicBezTo>
                    <a:pt x="95" y="6"/>
                    <a:pt x="97" y="6"/>
                    <a:pt x="99" y="6"/>
                  </a:cubicBezTo>
                  <a:cubicBezTo>
                    <a:pt x="103" y="6"/>
                    <a:pt x="107" y="7"/>
                    <a:pt x="111" y="7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12" y="7"/>
                    <a:pt x="113" y="8"/>
                    <a:pt x="114" y="8"/>
                  </a:cubicBezTo>
                  <a:cubicBezTo>
                    <a:pt x="112" y="7"/>
                    <a:pt x="111" y="6"/>
                    <a:pt x="108" y="6"/>
                  </a:cubicBezTo>
                  <a:cubicBezTo>
                    <a:pt x="105" y="6"/>
                    <a:pt x="101" y="6"/>
                    <a:pt x="97" y="6"/>
                  </a:cubicBezTo>
                  <a:cubicBezTo>
                    <a:pt x="96" y="5"/>
                    <a:pt x="95" y="6"/>
                    <a:pt x="93" y="6"/>
                  </a:cubicBezTo>
                  <a:close/>
                  <a:moveTo>
                    <a:pt x="23" y="94"/>
                  </a:moveTo>
                  <a:cubicBezTo>
                    <a:pt x="22" y="94"/>
                    <a:pt x="22" y="94"/>
                    <a:pt x="22" y="94"/>
                  </a:cubicBezTo>
                  <a:cubicBezTo>
                    <a:pt x="20" y="96"/>
                    <a:pt x="18" y="98"/>
                    <a:pt x="16" y="99"/>
                  </a:cubicBezTo>
                  <a:cubicBezTo>
                    <a:pt x="15" y="100"/>
                    <a:pt x="15" y="100"/>
                    <a:pt x="15" y="101"/>
                  </a:cubicBezTo>
                  <a:cubicBezTo>
                    <a:pt x="15" y="101"/>
                    <a:pt x="15" y="101"/>
                    <a:pt x="15" y="101"/>
                  </a:cubicBezTo>
                  <a:cubicBezTo>
                    <a:pt x="17" y="100"/>
                    <a:pt x="20" y="98"/>
                    <a:pt x="22" y="97"/>
                  </a:cubicBezTo>
                  <a:cubicBezTo>
                    <a:pt x="22" y="97"/>
                    <a:pt x="22" y="97"/>
                    <a:pt x="22" y="96"/>
                  </a:cubicBezTo>
                  <a:cubicBezTo>
                    <a:pt x="22" y="96"/>
                    <a:pt x="22" y="95"/>
                    <a:pt x="23" y="94"/>
                  </a:cubicBezTo>
                  <a:close/>
                  <a:moveTo>
                    <a:pt x="166" y="64"/>
                  </a:moveTo>
                  <a:cubicBezTo>
                    <a:pt x="166" y="65"/>
                    <a:pt x="165" y="65"/>
                    <a:pt x="165" y="66"/>
                  </a:cubicBezTo>
                  <a:cubicBezTo>
                    <a:pt x="164" y="66"/>
                    <a:pt x="163" y="66"/>
                    <a:pt x="163" y="67"/>
                  </a:cubicBezTo>
                  <a:cubicBezTo>
                    <a:pt x="163" y="68"/>
                    <a:pt x="164" y="68"/>
                    <a:pt x="165" y="69"/>
                  </a:cubicBezTo>
                  <a:cubicBezTo>
                    <a:pt x="166" y="68"/>
                    <a:pt x="168" y="67"/>
                    <a:pt x="169" y="66"/>
                  </a:cubicBezTo>
                  <a:cubicBezTo>
                    <a:pt x="168" y="66"/>
                    <a:pt x="167" y="65"/>
                    <a:pt x="166" y="64"/>
                  </a:cubicBezTo>
                  <a:close/>
                  <a:moveTo>
                    <a:pt x="15" y="108"/>
                  </a:moveTo>
                  <a:cubicBezTo>
                    <a:pt x="15" y="108"/>
                    <a:pt x="15" y="108"/>
                    <a:pt x="15" y="108"/>
                  </a:cubicBezTo>
                  <a:cubicBezTo>
                    <a:pt x="17" y="106"/>
                    <a:pt x="19" y="105"/>
                    <a:pt x="20" y="104"/>
                  </a:cubicBezTo>
                  <a:cubicBezTo>
                    <a:pt x="20" y="104"/>
                    <a:pt x="21" y="104"/>
                    <a:pt x="21" y="104"/>
                  </a:cubicBezTo>
                  <a:cubicBezTo>
                    <a:pt x="21" y="103"/>
                    <a:pt x="21" y="102"/>
                    <a:pt x="21" y="101"/>
                  </a:cubicBezTo>
                  <a:cubicBezTo>
                    <a:pt x="21" y="101"/>
                    <a:pt x="21" y="101"/>
                    <a:pt x="21" y="101"/>
                  </a:cubicBezTo>
                  <a:cubicBezTo>
                    <a:pt x="19" y="103"/>
                    <a:pt x="17" y="104"/>
                    <a:pt x="15" y="106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7"/>
                    <a:pt x="15" y="107"/>
                    <a:pt x="15" y="108"/>
                  </a:cubicBezTo>
                  <a:close/>
                  <a:moveTo>
                    <a:pt x="176" y="98"/>
                  </a:moveTo>
                  <a:cubicBezTo>
                    <a:pt x="176" y="98"/>
                    <a:pt x="176" y="98"/>
                    <a:pt x="176" y="98"/>
                  </a:cubicBezTo>
                  <a:cubicBezTo>
                    <a:pt x="175" y="99"/>
                    <a:pt x="173" y="100"/>
                    <a:pt x="172" y="101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72" y="102"/>
                    <a:pt x="172" y="103"/>
                    <a:pt x="172" y="103"/>
                  </a:cubicBezTo>
                  <a:cubicBezTo>
                    <a:pt x="173" y="103"/>
                    <a:pt x="174" y="102"/>
                    <a:pt x="176" y="102"/>
                  </a:cubicBezTo>
                  <a:cubicBezTo>
                    <a:pt x="176" y="102"/>
                    <a:pt x="176" y="101"/>
                    <a:pt x="176" y="101"/>
                  </a:cubicBezTo>
                  <a:cubicBezTo>
                    <a:pt x="176" y="100"/>
                    <a:pt x="176" y="99"/>
                    <a:pt x="176" y="98"/>
                  </a:cubicBezTo>
                  <a:close/>
                  <a:moveTo>
                    <a:pt x="172" y="146"/>
                  </a:moveTo>
                  <a:cubicBezTo>
                    <a:pt x="172" y="146"/>
                    <a:pt x="172" y="146"/>
                    <a:pt x="172" y="146"/>
                  </a:cubicBezTo>
                  <a:cubicBezTo>
                    <a:pt x="171" y="147"/>
                    <a:pt x="170" y="147"/>
                    <a:pt x="170" y="148"/>
                  </a:cubicBezTo>
                  <a:cubicBezTo>
                    <a:pt x="169" y="148"/>
                    <a:pt x="168" y="148"/>
                    <a:pt x="168" y="149"/>
                  </a:cubicBezTo>
                  <a:cubicBezTo>
                    <a:pt x="167" y="151"/>
                    <a:pt x="165" y="153"/>
                    <a:pt x="164" y="155"/>
                  </a:cubicBezTo>
                  <a:cubicBezTo>
                    <a:pt x="164" y="155"/>
                    <a:pt x="164" y="155"/>
                    <a:pt x="164" y="155"/>
                  </a:cubicBezTo>
                  <a:cubicBezTo>
                    <a:pt x="167" y="153"/>
                    <a:pt x="170" y="150"/>
                    <a:pt x="172" y="146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20" y="87"/>
                    <a:pt x="22" y="86"/>
                    <a:pt x="25" y="85"/>
                  </a:cubicBezTo>
                  <a:cubicBezTo>
                    <a:pt x="26" y="84"/>
                    <a:pt x="26" y="83"/>
                    <a:pt x="26" y="82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3" y="84"/>
                    <a:pt x="20" y="86"/>
                    <a:pt x="17" y="88"/>
                  </a:cubicBezTo>
                  <a:cubicBezTo>
                    <a:pt x="17" y="88"/>
                    <a:pt x="16" y="89"/>
                    <a:pt x="17" y="89"/>
                  </a:cubicBezTo>
                  <a:close/>
                  <a:moveTo>
                    <a:pt x="168" y="73"/>
                  </a:moveTo>
                  <a:cubicBezTo>
                    <a:pt x="169" y="72"/>
                    <a:pt x="171" y="72"/>
                    <a:pt x="172" y="71"/>
                  </a:cubicBezTo>
                  <a:cubicBezTo>
                    <a:pt x="171" y="70"/>
                    <a:pt x="171" y="69"/>
                    <a:pt x="170" y="68"/>
                  </a:cubicBezTo>
                  <a:cubicBezTo>
                    <a:pt x="169" y="69"/>
                    <a:pt x="168" y="70"/>
                    <a:pt x="166" y="71"/>
                  </a:cubicBezTo>
                  <a:cubicBezTo>
                    <a:pt x="167" y="72"/>
                    <a:pt x="167" y="72"/>
                    <a:pt x="168" y="73"/>
                  </a:cubicBezTo>
                  <a:close/>
                  <a:moveTo>
                    <a:pt x="62" y="20"/>
                  </a:moveTo>
                  <a:cubicBezTo>
                    <a:pt x="68" y="16"/>
                    <a:pt x="75" y="13"/>
                    <a:pt x="82" y="11"/>
                  </a:cubicBezTo>
                  <a:cubicBezTo>
                    <a:pt x="75" y="12"/>
                    <a:pt x="68" y="15"/>
                    <a:pt x="62" y="20"/>
                  </a:cubicBezTo>
                  <a:close/>
                  <a:moveTo>
                    <a:pt x="171" y="141"/>
                  </a:moveTo>
                  <a:cubicBezTo>
                    <a:pt x="171" y="141"/>
                    <a:pt x="171" y="141"/>
                    <a:pt x="171" y="141"/>
                  </a:cubicBezTo>
                  <a:cubicBezTo>
                    <a:pt x="171" y="141"/>
                    <a:pt x="170" y="141"/>
                    <a:pt x="170" y="142"/>
                  </a:cubicBezTo>
                  <a:cubicBezTo>
                    <a:pt x="169" y="143"/>
                    <a:pt x="168" y="144"/>
                    <a:pt x="166" y="145"/>
                  </a:cubicBezTo>
                  <a:cubicBezTo>
                    <a:pt x="165" y="145"/>
                    <a:pt x="165" y="147"/>
                    <a:pt x="164" y="148"/>
                  </a:cubicBezTo>
                  <a:cubicBezTo>
                    <a:pt x="166" y="147"/>
                    <a:pt x="167" y="147"/>
                    <a:pt x="168" y="146"/>
                  </a:cubicBezTo>
                  <a:cubicBezTo>
                    <a:pt x="168" y="146"/>
                    <a:pt x="168" y="146"/>
                    <a:pt x="168" y="146"/>
                  </a:cubicBezTo>
                  <a:cubicBezTo>
                    <a:pt x="169" y="144"/>
                    <a:pt x="170" y="143"/>
                    <a:pt x="171" y="141"/>
                  </a:cubicBezTo>
                  <a:close/>
                  <a:moveTo>
                    <a:pt x="173" y="73"/>
                  </a:moveTo>
                  <a:cubicBezTo>
                    <a:pt x="171" y="74"/>
                    <a:pt x="170" y="74"/>
                    <a:pt x="169" y="75"/>
                  </a:cubicBezTo>
                  <a:cubicBezTo>
                    <a:pt x="169" y="76"/>
                    <a:pt x="170" y="77"/>
                    <a:pt x="170" y="77"/>
                  </a:cubicBezTo>
                  <a:cubicBezTo>
                    <a:pt x="171" y="77"/>
                    <a:pt x="173" y="76"/>
                    <a:pt x="174" y="75"/>
                  </a:cubicBezTo>
                  <a:cubicBezTo>
                    <a:pt x="174" y="74"/>
                    <a:pt x="173" y="74"/>
                    <a:pt x="173" y="73"/>
                  </a:cubicBezTo>
                  <a:close/>
                  <a:moveTo>
                    <a:pt x="172" y="81"/>
                  </a:moveTo>
                  <a:cubicBezTo>
                    <a:pt x="173" y="81"/>
                    <a:pt x="174" y="80"/>
                    <a:pt x="175" y="80"/>
                  </a:cubicBezTo>
                  <a:cubicBezTo>
                    <a:pt x="175" y="79"/>
                    <a:pt x="175" y="78"/>
                    <a:pt x="175" y="77"/>
                  </a:cubicBezTo>
                  <a:cubicBezTo>
                    <a:pt x="173" y="78"/>
                    <a:pt x="172" y="78"/>
                    <a:pt x="171" y="79"/>
                  </a:cubicBezTo>
                  <a:cubicBezTo>
                    <a:pt x="171" y="80"/>
                    <a:pt x="172" y="81"/>
                    <a:pt x="172" y="81"/>
                  </a:cubicBezTo>
                  <a:close/>
                  <a:moveTo>
                    <a:pt x="172" y="108"/>
                  </a:moveTo>
                  <a:cubicBezTo>
                    <a:pt x="172" y="108"/>
                    <a:pt x="172" y="108"/>
                    <a:pt x="172" y="108"/>
                  </a:cubicBezTo>
                  <a:cubicBezTo>
                    <a:pt x="173" y="108"/>
                    <a:pt x="174" y="107"/>
                    <a:pt x="175" y="107"/>
                  </a:cubicBezTo>
                  <a:cubicBezTo>
                    <a:pt x="175" y="107"/>
                    <a:pt x="175" y="107"/>
                    <a:pt x="176" y="107"/>
                  </a:cubicBezTo>
                  <a:cubicBezTo>
                    <a:pt x="176" y="106"/>
                    <a:pt x="176" y="105"/>
                    <a:pt x="176" y="104"/>
                  </a:cubicBezTo>
                  <a:cubicBezTo>
                    <a:pt x="174" y="105"/>
                    <a:pt x="173" y="105"/>
                    <a:pt x="172" y="106"/>
                  </a:cubicBezTo>
                  <a:cubicBezTo>
                    <a:pt x="172" y="106"/>
                    <a:pt x="172" y="106"/>
                    <a:pt x="172" y="106"/>
                  </a:cubicBezTo>
                  <a:cubicBezTo>
                    <a:pt x="172" y="107"/>
                    <a:pt x="172" y="108"/>
                    <a:pt x="172" y="108"/>
                  </a:cubicBezTo>
                  <a:close/>
                  <a:moveTo>
                    <a:pt x="171" y="98"/>
                  </a:moveTo>
                  <a:cubicBezTo>
                    <a:pt x="173" y="97"/>
                    <a:pt x="174" y="96"/>
                    <a:pt x="176" y="95"/>
                  </a:cubicBezTo>
                  <a:cubicBezTo>
                    <a:pt x="176" y="95"/>
                    <a:pt x="175" y="94"/>
                    <a:pt x="175" y="93"/>
                  </a:cubicBezTo>
                  <a:cubicBezTo>
                    <a:pt x="174" y="94"/>
                    <a:pt x="173" y="94"/>
                    <a:pt x="172" y="95"/>
                  </a:cubicBezTo>
                  <a:cubicBezTo>
                    <a:pt x="171" y="96"/>
                    <a:pt x="171" y="96"/>
                    <a:pt x="171" y="98"/>
                  </a:cubicBezTo>
                  <a:close/>
                  <a:moveTo>
                    <a:pt x="176" y="128"/>
                  </a:moveTo>
                  <a:cubicBezTo>
                    <a:pt x="176" y="127"/>
                    <a:pt x="177" y="125"/>
                    <a:pt x="177" y="124"/>
                  </a:cubicBezTo>
                  <a:cubicBezTo>
                    <a:pt x="176" y="125"/>
                    <a:pt x="175" y="125"/>
                    <a:pt x="174" y="126"/>
                  </a:cubicBezTo>
                  <a:cubicBezTo>
                    <a:pt x="174" y="126"/>
                    <a:pt x="173" y="126"/>
                    <a:pt x="173" y="127"/>
                  </a:cubicBezTo>
                  <a:cubicBezTo>
                    <a:pt x="173" y="127"/>
                    <a:pt x="173" y="128"/>
                    <a:pt x="173" y="129"/>
                  </a:cubicBezTo>
                  <a:cubicBezTo>
                    <a:pt x="174" y="129"/>
                    <a:pt x="175" y="127"/>
                    <a:pt x="176" y="128"/>
                  </a:cubicBezTo>
                  <a:close/>
                  <a:moveTo>
                    <a:pt x="43" y="43"/>
                  </a:moveTo>
                  <a:cubicBezTo>
                    <a:pt x="41" y="46"/>
                    <a:pt x="38" y="53"/>
                    <a:pt x="38" y="55"/>
                  </a:cubicBezTo>
                  <a:cubicBezTo>
                    <a:pt x="38" y="55"/>
                    <a:pt x="38" y="55"/>
                    <a:pt x="39" y="55"/>
                  </a:cubicBezTo>
                  <a:cubicBezTo>
                    <a:pt x="40" y="51"/>
                    <a:pt x="41" y="47"/>
                    <a:pt x="43" y="43"/>
                  </a:cubicBezTo>
                  <a:close/>
                  <a:moveTo>
                    <a:pt x="39" y="63"/>
                  </a:moveTo>
                  <a:cubicBezTo>
                    <a:pt x="41" y="62"/>
                    <a:pt x="42" y="60"/>
                    <a:pt x="43" y="60"/>
                  </a:cubicBezTo>
                  <a:cubicBezTo>
                    <a:pt x="43" y="58"/>
                    <a:pt x="43" y="58"/>
                    <a:pt x="42" y="58"/>
                  </a:cubicBezTo>
                  <a:cubicBezTo>
                    <a:pt x="42" y="60"/>
                    <a:pt x="41" y="60"/>
                    <a:pt x="39" y="60"/>
                  </a:cubicBezTo>
                  <a:cubicBezTo>
                    <a:pt x="39" y="61"/>
                    <a:pt x="39" y="62"/>
                    <a:pt x="39" y="63"/>
                  </a:cubicBezTo>
                  <a:close/>
                  <a:moveTo>
                    <a:pt x="15" y="114"/>
                  </a:moveTo>
                  <a:cubicBezTo>
                    <a:pt x="15" y="114"/>
                    <a:pt x="15" y="114"/>
                    <a:pt x="15" y="114"/>
                  </a:cubicBezTo>
                  <a:cubicBezTo>
                    <a:pt x="16" y="113"/>
                    <a:pt x="18" y="112"/>
                    <a:pt x="19" y="111"/>
                  </a:cubicBezTo>
                  <a:cubicBezTo>
                    <a:pt x="20" y="111"/>
                    <a:pt x="20" y="111"/>
                    <a:pt x="20" y="110"/>
                  </a:cubicBezTo>
                  <a:cubicBezTo>
                    <a:pt x="20" y="110"/>
                    <a:pt x="20" y="109"/>
                    <a:pt x="20" y="108"/>
                  </a:cubicBezTo>
                  <a:cubicBezTo>
                    <a:pt x="20" y="108"/>
                    <a:pt x="20" y="109"/>
                    <a:pt x="20" y="109"/>
                  </a:cubicBezTo>
                  <a:cubicBezTo>
                    <a:pt x="18" y="110"/>
                    <a:pt x="17" y="111"/>
                    <a:pt x="15" y="112"/>
                  </a:cubicBezTo>
                  <a:cubicBezTo>
                    <a:pt x="15" y="113"/>
                    <a:pt x="15" y="113"/>
                    <a:pt x="15" y="114"/>
                  </a:cubicBezTo>
                  <a:close/>
                  <a:moveTo>
                    <a:pt x="164" y="80"/>
                  </a:moveTo>
                  <a:cubicBezTo>
                    <a:pt x="166" y="79"/>
                    <a:pt x="167" y="79"/>
                    <a:pt x="168" y="78"/>
                  </a:cubicBezTo>
                  <a:cubicBezTo>
                    <a:pt x="168" y="77"/>
                    <a:pt x="168" y="77"/>
                    <a:pt x="167" y="76"/>
                  </a:cubicBezTo>
                  <a:cubicBezTo>
                    <a:pt x="166" y="77"/>
                    <a:pt x="165" y="78"/>
                    <a:pt x="164" y="78"/>
                  </a:cubicBezTo>
                  <a:cubicBezTo>
                    <a:pt x="164" y="79"/>
                    <a:pt x="164" y="79"/>
                    <a:pt x="164" y="80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1" y="64"/>
                    <a:pt x="41" y="64"/>
                  </a:cubicBezTo>
                  <a:cubicBezTo>
                    <a:pt x="40" y="65"/>
                    <a:pt x="39" y="67"/>
                    <a:pt x="39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9" y="71"/>
                    <a:pt x="38" y="72"/>
                    <a:pt x="38" y="73"/>
                  </a:cubicBezTo>
                  <a:cubicBezTo>
                    <a:pt x="40" y="70"/>
                    <a:pt x="41" y="67"/>
                    <a:pt x="42" y="63"/>
                  </a:cubicBezTo>
                  <a:close/>
                  <a:moveTo>
                    <a:pt x="177" y="134"/>
                  </a:moveTo>
                  <a:cubicBezTo>
                    <a:pt x="175" y="137"/>
                    <a:pt x="173" y="140"/>
                    <a:pt x="172" y="144"/>
                  </a:cubicBezTo>
                  <a:cubicBezTo>
                    <a:pt x="172" y="144"/>
                    <a:pt x="172" y="143"/>
                    <a:pt x="173" y="143"/>
                  </a:cubicBezTo>
                  <a:cubicBezTo>
                    <a:pt x="173" y="143"/>
                    <a:pt x="173" y="143"/>
                    <a:pt x="174" y="143"/>
                  </a:cubicBezTo>
                  <a:cubicBezTo>
                    <a:pt x="174" y="141"/>
                    <a:pt x="175" y="139"/>
                    <a:pt x="176" y="137"/>
                  </a:cubicBezTo>
                  <a:cubicBezTo>
                    <a:pt x="177" y="136"/>
                    <a:pt x="177" y="135"/>
                    <a:pt x="177" y="134"/>
                  </a:cubicBezTo>
                  <a:close/>
                  <a:moveTo>
                    <a:pt x="177" y="85"/>
                  </a:moveTo>
                  <a:cubicBezTo>
                    <a:pt x="176" y="84"/>
                    <a:pt x="176" y="83"/>
                    <a:pt x="176" y="82"/>
                  </a:cubicBezTo>
                  <a:cubicBezTo>
                    <a:pt x="175" y="82"/>
                    <a:pt x="174" y="83"/>
                    <a:pt x="173" y="83"/>
                  </a:cubicBezTo>
                  <a:cubicBezTo>
                    <a:pt x="173" y="84"/>
                    <a:pt x="174" y="85"/>
                    <a:pt x="174" y="86"/>
                  </a:cubicBezTo>
                  <a:cubicBezTo>
                    <a:pt x="175" y="85"/>
                    <a:pt x="176" y="85"/>
                    <a:pt x="177" y="85"/>
                  </a:cubicBezTo>
                  <a:close/>
                  <a:moveTo>
                    <a:pt x="162" y="74"/>
                  </a:moveTo>
                  <a:cubicBezTo>
                    <a:pt x="162" y="74"/>
                    <a:pt x="163" y="75"/>
                    <a:pt x="163" y="76"/>
                  </a:cubicBezTo>
                  <a:cubicBezTo>
                    <a:pt x="164" y="75"/>
                    <a:pt x="165" y="75"/>
                    <a:pt x="166" y="74"/>
                  </a:cubicBezTo>
                  <a:cubicBezTo>
                    <a:pt x="166" y="73"/>
                    <a:pt x="166" y="73"/>
                    <a:pt x="165" y="72"/>
                  </a:cubicBezTo>
                  <a:cubicBezTo>
                    <a:pt x="164" y="73"/>
                    <a:pt x="163" y="73"/>
                    <a:pt x="162" y="74"/>
                  </a:cubicBezTo>
                  <a:close/>
                  <a:moveTo>
                    <a:pt x="15" y="119"/>
                  </a:moveTo>
                  <a:cubicBezTo>
                    <a:pt x="16" y="118"/>
                    <a:pt x="18" y="117"/>
                    <a:pt x="19" y="117"/>
                  </a:cubicBezTo>
                  <a:cubicBezTo>
                    <a:pt x="19" y="116"/>
                    <a:pt x="19" y="116"/>
                    <a:pt x="19" y="116"/>
                  </a:cubicBezTo>
                  <a:cubicBezTo>
                    <a:pt x="19" y="116"/>
                    <a:pt x="19" y="115"/>
                    <a:pt x="19" y="11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8" y="116"/>
                    <a:pt x="17" y="117"/>
                    <a:pt x="16" y="117"/>
                  </a:cubicBezTo>
                  <a:cubicBezTo>
                    <a:pt x="15" y="118"/>
                    <a:pt x="15" y="118"/>
                    <a:pt x="15" y="119"/>
                  </a:cubicBezTo>
                  <a:close/>
                  <a:moveTo>
                    <a:pt x="21" y="155"/>
                  </a:moveTo>
                  <a:cubicBezTo>
                    <a:pt x="20" y="155"/>
                    <a:pt x="19" y="154"/>
                    <a:pt x="19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7" y="154"/>
                    <a:pt x="16" y="154"/>
                    <a:pt x="16" y="153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15" y="154"/>
                    <a:pt x="14" y="154"/>
                    <a:pt x="13" y="153"/>
                  </a:cubicBezTo>
                  <a:cubicBezTo>
                    <a:pt x="13" y="153"/>
                    <a:pt x="13" y="152"/>
                    <a:pt x="13" y="152"/>
                  </a:cubicBezTo>
                  <a:cubicBezTo>
                    <a:pt x="13" y="152"/>
                    <a:pt x="12" y="152"/>
                    <a:pt x="12" y="153"/>
                  </a:cubicBezTo>
                  <a:cubicBezTo>
                    <a:pt x="13" y="154"/>
                    <a:pt x="17" y="155"/>
                    <a:pt x="21" y="155"/>
                  </a:cubicBezTo>
                  <a:close/>
                  <a:moveTo>
                    <a:pt x="171" y="92"/>
                  </a:moveTo>
                  <a:cubicBezTo>
                    <a:pt x="172" y="92"/>
                    <a:pt x="173" y="91"/>
                    <a:pt x="174" y="91"/>
                  </a:cubicBezTo>
                  <a:cubicBezTo>
                    <a:pt x="174" y="90"/>
                    <a:pt x="174" y="89"/>
                    <a:pt x="174" y="89"/>
                  </a:cubicBezTo>
                  <a:cubicBezTo>
                    <a:pt x="173" y="89"/>
                    <a:pt x="172" y="90"/>
                    <a:pt x="171" y="90"/>
                  </a:cubicBezTo>
                  <a:cubicBezTo>
                    <a:pt x="171" y="91"/>
                    <a:pt x="171" y="92"/>
                    <a:pt x="171" y="92"/>
                  </a:cubicBezTo>
                  <a:close/>
                  <a:moveTo>
                    <a:pt x="176" y="130"/>
                  </a:moveTo>
                  <a:cubicBezTo>
                    <a:pt x="176" y="130"/>
                    <a:pt x="175" y="130"/>
                    <a:pt x="175" y="130"/>
                  </a:cubicBezTo>
                  <a:cubicBezTo>
                    <a:pt x="174" y="130"/>
                    <a:pt x="174" y="131"/>
                    <a:pt x="173" y="131"/>
                  </a:cubicBezTo>
                  <a:cubicBezTo>
                    <a:pt x="172" y="131"/>
                    <a:pt x="172" y="132"/>
                    <a:pt x="172" y="132"/>
                  </a:cubicBezTo>
                  <a:cubicBezTo>
                    <a:pt x="172" y="133"/>
                    <a:pt x="172" y="133"/>
                    <a:pt x="171" y="134"/>
                  </a:cubicBezTo>
                  <a:cubicBezTo>
                    <a:pt x="172" y="134"/>
                    <a:pt x="172" y="134"/>
                    <a:pt x="172" y="134"/>
                  </a:cubicBezTo>
                  <a:cubicBezTo>
                    <a:pt x="173" y="133"/>
                    <a:pt x="174" y="133"/>
                    <a:pt x="175" y="132"/>
                  </a:cubicBezTo>
                  <a:cubicBezTo>
                    <a:pt x="175" y="132"/>
                    <a:pt x="175" y="132"/>
                    <a:pt x="175" y="132"/>
                  </a:cubicBezTo>
                  <a:cubicBezTo>
                    <a:pt x="175" y="131"/>
                    <a:pt x="175" y="130"/>
                    <a:pt x="176" y="130"/>
                  </a:cubicBezTo>
                  <a:close/>
                  <a:moveTo>
                    <a:pt x="166" y="133"/>
                  </a:moveTo>
                  <a:cubicBezTo>
                    <a:pt x="167" y="133"/>
                    <a:pt x="168" y="132"/>
                    <a:pt x="168" y="132"/>
                  </a:cubicBezTo>
                  <a:cubicBezTo>
                    <a:pt x="170" y="131"/>
                    <a:pt x="170" y="130"/>
                    <a:pt x="170" y="129"/>
                  </a:cubicBezTo>
                  <a:cubicBezTo>
                    <a:pt x="169" y="129"/>
                    <a:pt x="169" y="130"/>
                    <a:pt x="168" y="130"/>
                  </a:cubicBezTo>
                  <a:cubicBezTo>
                    <a:pt x="167" y="131"/>
                    <a:pt x="166" y="132"/>
                    <a:pt x="166" y="133"/>
                  </a:cubicBezTo>
                  <a:close/>
                  <a:moveTo>
                    <a:pt x="6" y="117"/>
                  </a:moveTo>
                  <a:cubicBezTo>
                    <a:pt x="6" y="117"/>
                    <a:pt x="6" y="117"/>
                    <a:pt x="6" y="118"/>
                  </a:cubicBezTo>
                  <a:cubicBezTo>
                    <a:pt x="7" y="117"/>
                    <a:pt x="8" y="116"/>
                    <a:pt x="9" y="116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9" y="114"/>
                    <a:pt x="9" y="113"/>
                  </a:cubicBezTo>
                  <a:cubicBezTo>
                    <a:pt x="8" y="114"/>
                    <a:pt x="7" y="114"/>
                    <a:pt x="7" y="114"/>
                  </a:cubicBezTo>
                  <a:cubicBezTo>
                    <a:pt x="7" y="114"/>
                    <a:pt x="6" y="115"/>
                    <a:pt x="6" y="115"/>
                  </a:cubicBezTo>
                  <a:cubicBezTo>
                    <a:pt x="6" y="116"/>
                    <a:pt x="6" y="117"/>
                    <a:pt x="6" y="117"/>
                  </a:cubicBezTo>
                  <a:close/>
                  <a:moveTo>
                    <a:pt x="6" y="129"/>
                  </a:moveTo>
                  <a:cubicBezTo>
                    <a:pt x="7" y="128"/>
                    <a:pt x="8" y="128"/>
                    <a:pt x="9" y="127"/>
                  </a:cubicBezTo>
                  <a:cubicBezTo>
                    <a:pt x="10" y="126"/>
                    <a:pt x="10" y="126"/>
                    <a:pt x="10" y="125"/>
                  </a:cubicBezTo>
                  <a:cubicBezTo>
                    <a:pt x="8" y="126"/>
                    <a:pt x="7" y="127"/>
                    <a:pt x="6" y="127"/>
                  </a:cubicBezTo>
                  <a:cubicBezTo>
                    <a:pt x="6" y="128"/>
                    <a:pt x="6" y="129"/>
                    <a:pt x="6" y="129"/>
                  </a:cubicBezTo>
                  <a:close/>
                  <a:moveTo>
                    <a:pt x="51" y="184"/>
                  </a:moveTo>
                  <a:cubicBezTo>
                    <a:pt x="49" y="184"/>
                    <a:pt x="47" y="185"/>
                    <a:pt x="45" y="187"/>
                  </a:cubicBezTo>
                  <a:cubicBezTo>
                    <a:pt x="47" y="187"/>
                    <a:pt x="49" y="185"/>
                    <a:pt x="51" y="184"/>
                  </a:cubicBezTo>
                  <a:close/>
                  <a:moveTo>
                    <a:pt x="174" y="123"/>
                  </a:moveTo>
                  <a:cubicBezTo>
                    <a:pt x="174" y="123"/>
                    <a:pt x="174" y="123"/>
                    <a:pt x="174" y="123"/>
                  </a:cubicBezTo>
                  <a:cubicBezTo>
                    <a:pt x="175" y="122"/>
                    <a:pt x="176" y="122"/>
                    <a:pt x="177" y="121"/>
                  </a:cubicBezTo>
                  <a:cubicBezTo>
                    <a:pt x="177" y="121"/>
                    <a:pt x="177" y="121"/>
                    <a:pt x="177" y="121"/>
                  </a:cubicBezTo>
                  <a:cubicBezTo>
                    <a:pt x="178" y="120"/>
                    <a:pt x="178" y="120"/>
                    <a:pt x="178" y="119"/>
                  </a:cubicBezTo>
                  <a:cubicBezTo>
                    <a:pt x="177" y="119"/>
                    <a:pt x="177" y="119"/>
                    <a:pt x="177" y="119"/>
                  </a:cubicBezTo>
                  <a:cubicBezTo>
                    <a:pt x="176" y="120"/>
                    <a:pt x="176" y="120"/>
                    <a:pt x="175" y="121"/>
                  </a:cubicBezTo>
                  <a:cubicBezTo>
                    <a:pt x="175" y="122"/>
                    <a:pt x="175" y="122"/>
                    <a:pt x="174" y="123"/>
                  </a:cubicBezTo>
                  <a:close/>
                  <a:moveTo>
                    <a:pt x="181" y="121"/>
                  </a:moveTo>
                  <a:cubicBezTo>
                    <a:pt x="181" y="120"/>
                    <a:pt x="182" y="113"/>
                    <a:pt x="182" y="112"/>
                  </a:cubicBezTo>
                  <a:cubicBezTo>
                    <a:pt x="181" y="112"/>
                    <a:pt x="181" y="112"/>
                    <a:pt x="181" y="113"/>
                  </a:cubicBezTo>
                  <a:cubicBezTo>
                    <a:pt x="181" y="114"/>
                    <a:pt x="181" y="114"/>
                    <a:pt x="181" y="115"/>
                  </a:cubicBezTo>
                  <a:cubicBezTo>
                    <a:pt x="181" y="116"/>
                    <a:pt x="181" y="116"/>
                    <a:pt x="181" y="117"/>
                  </a:cubicBezTo>
                  <a:cubicBezTo>
                    <a:pt x="181" y="119"/>
                    <a:pt x="181" y="120"/>
                    <a:pt x="181" y="121"/>
                  </a:cubicBezTo>
                  <a:close/>
                  <a:moveTo>
                    <a:pt x="8" y="137"/>
                  </a:moveTo>
                  <a:cubicBezTo>
                    <a:pt x="9" y="138"/>
                    <a:pt x="9" y="138"/>
                    <a:pt x="9" y="139"/>
                  </a:cubicBezTo>
                  <a:cubicBezTo>
                    <a:pt x="10" y="138"/>
                    <a:pt x="11" y="138"/>
                    <a:pt x="11" y="137"/>
                  </a:cubicBezTo>
                  <a:cubicBezTo>
                    <a:pt x="11" y="137"/>
                    <a:pt x="11" y="137"/>
                    <a:pt x="11" y="136"/>
                  </a:cubicBezTo>
                  <a:cubicBezTo>
                    <a:pt x="11" y="136"/>
                    <a:pt x="11" y="136"/>
                    <a:pt x="11" y="135"/>
                  </a:cubicBezTo>
                  <a:cubicBezTo>
                    <a:pt x="10" y="136"/>
                    <a:pt x="9" y="136"/>
                    <a:pt x="8" y="137"/>
                  </a:cubicBezTo>
                  <a:close/>
                  <a:moveTo>
                    <a:pt x="6" y="121"/>
                  </a:moveTo>
                  <a:cubicBezTo>
                    <a:pt x="6" y="122"/>
                    <a:pt x="6" y="123"/>
                    <a:pt x="6" y="123"/>
                  </a:cubicBezTo>
                  <a:cubicBezTo>
                    <a:pt x="7" y="123"/>
                    <a:pt x="8" y="122"/>
                    <a:pt x="9" y="121"/>
                  </a:cubicBezTo>
                  <a:cubicBezTo>
                    <a:pt x="9" y="121"/>
                    <a:pt x="9" y="120"/>
                    <a:pt x="9" y="119"/>
                  </a:cubicBezTo>
                  <a:cubicBezTo>
                    <a:pt x="8" y="120"/>
                    <a:pt x="7" y="120"/>
                    <a:pt x="6" y="121"/>
                  </a:cubicBezTo>
                  <a:close/>
                  <a:moveTo>
                    <a:pt x="27" y="60"/>
                  </a:moveTo>
                  <a:cubicBezTo>
                    <a:pt x="25" y="60"/>
                    <a:pt x="19" y="64"/>
                    <a:pt x="19" y="65"/>
                  </a:cubicBezTo>
                  <a:cubicBezTo>
                    <a:pt x="20" y="64"/>
                    <a:pt x="22" y="63"/>
                    <a:pt x="23" y="62"/>
                  </a:cubicBezTo>
                  <a:cubicBezTo>
                    <a:pt x="24" y="62"/>
                    <a:pt x="26" y="61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lose/>
                  <a:moveTo>
                    <a:pt x="165" y="83"/>
                  </a:moveTo>
                  <a:cubicBezTo>
                    <a:pt x="165" y="83"/>
                    <a:pt x="165" y="84"/>
                    <a:pt x="166" y="84"/>
                  </a:cubicBezTo>
                  <a:cubicBezTo>
                    <a:pt x="166" y="84"/>
                    <a:pt x="167" y="84"/>
                    <a:pt x="168" y="83"/>
                  </a:cubicBezTo>
                  <a:cubicBezTo>
                    <a:pt x="168" y="83"/>
                    <a:pt x="168" y="83"/>
                    <a:pt x="168" y="83"/>
                  </a:cubicBezTo>
                  <a:cubicBezTo>
                    <a:pt x="168" y="82"/>
                    <a:pt x="168" y="82"/>
                    <a:pt x="168" y="81"/>
                  </a:cubicBezTo>
                  <a:cubicBezTo>
                    <a:pt x="167" y="82"/>
                    <a:pt x="166" y="82"/>
                    <a:pt x="165" y="83"/>
                  </a:cubicBezTo>
                  <a:close/>
                  <a:moveTo>
                    <a:pt x="19" y="121"/>
                  </a:moveTo>
                  <a:cubicBezTo>
                    <a:pt x="18" y="122"/>
                    <a:pt x="17" y="122"/>
                    <a:pt x="16" y="123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3"/>
                    <a:pt x="19" y="123"/>
                  </a:cubicBezTo>
                  <a:cubicBezTo>
                    <a:pt x="19" y="123"/>
                    <a:pt x="19" y="123"/>
                    <a:pt x="19" y="122"/>
                  </a:cubicBezTo>
                  <a:cubicBezTo>
                    <a:pt x="19" y="122"/>
                    <a:pt x="19" y="121"/>
                    <a:pt x="19" y="121"/>
                  </a:cubicBezTo>
                  <a:close/>
                  <a:moveTo>
                    <a:pt x="17" y="134"/>
                  </a:moveTo>
                  <a:cubicBezTo>
                    <a:pt x="17" y="134"/>
                    <a:pt x="16" y="135"/>
                    <a:pt x="15" y="135"/>
                  </a:cubicBezTo>
                  <a:cubicBezTo>
                    <a:pt x="15" y="136"/>
                    <a:pt x="15" y="136"/>
                    <a:pt x="15" y="137"/>
                  </a:cubicBezTo>
                  <a:cubicBezTo>
                    <a:pt x="16" y="136"/>
                    <a:pt x="17" y="136"/>
                    <a:pt x="18" y="135"/>
                  </a:cubicBezTo>
                  <a:cubicBezTo>
                    <a:pt x="18" y="134"/>
                    <a:pt x="18" y="134"/>
                    <a:pt x="17" y="134"/>
                  </a:cubicBezTo>
                  <a:close/>
                  <a:moveTo>
                    <a:pt x="168" y="126"/>
                  </a:moveTo>
                  <a:cubicBezTo>
                    <a:pt x="169" y="126"/>
                    <a:pt x="170" y="125"/>
                    <a:pt x="171" y="125"/>
                  </a:cubicBezTo>
                  <a:cubicBezTo>
                    <a:pt x="172" y="125"/>
                    <a:pt x="172" y="124"/>
                    <a:pt x="172" y="123"/>
                  </a:cubicBezTo>
                  <a:cubicBezTo>
                    <a:pt x="171" y="123"/>
                    <a:pt x="170" y="124"/>
                    <a:pt x="169" y="124"/>
                  </a:cubicBezTo>
                  <a:cubicBezTo>
                    <a:pt x="169" y="125"/>
                    <a:pt x="168" y="125"/>
                    <a:pt x="168" y="126"/>
                  </a:cubicBezTo>
                  <a:close/>
                  <a:moveTo>
                    <a:pt x="155" y="88"/>
                  </a:moveTo>
                  <a:cubicBezTo>
                    <a:pt x="156" y="88"/>
                    <a:pt x="156" y="87"/>
                    <a:pt x="156" y="87"/>
                  </a:cubicBezTo>
                  <a:cubicBezTo>
                    <a:pt x="155" y="86"/>
                    <a:pt x="155" y="84"/>
                    <a:pt x="155" y="83"/>
                  </a:cubicBezTo>
                  <a:cubicBezTo>
                    <a:pt x="155" y="82"/>
                    <a:pt x="155" y="82"/>
                    <a:pt x="155" y="81"/>
                  </a:cubicBezTo>
                  <a:cubicBezTo>
                    <a:pt x="154" y="82"/>
                    <a:pt x="154" y="82"/>
                    <a:pt x="154" y="83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4" y="85"/>
                    <a:pt x="155" y="86"/>
                    <a:pt x="155" y="88"/>
                  </a:cubicBezTo>
                  <a:close/>
                  <a:moveTo>
                    <a:pt x="151" y="72"/>
                  </a:moveTo>
                  <a:cubicBezTo>
                    <a:pt x="151" y="72"/>
                    <a:pt x="151" y="72"/>
                    <a:pt x="151" y="72"/>
                  </a:cubicBezTo>
                  <a:cubicBezTo>
                    <a:pt x="152" y="74"/>
                    <a:pt x="152" y="76"/>
                    <a:pt x="153" y="77"/>
                  </a:cubicBezTo>
                  <a:cubicBezTo>
                    <a:pt x="153" y="78"/>
                    <a:pt x="153" y="78"/>
                    <a:pt x="153" y="78"/>
                  </a:cubicBezTo>
                  <a:cubicBezTo>
                    <a:pt x="154" y="78"/>
                    <a:pt x="154" y="78"/>
                    <a:pt x="154" y="77"/>
                  </a:cubicBezTo>
                  <a:cubicBezTo>
                    <a:pt x="153" y="77"/>
                    <a:pt x="153" y="76"/>
                    <a:pt x="153" y="76"/>
                  </a:cubicBezTo>
                  <a:cubicBezTo>
                    <a:pt x="153" y="76"/>
                    <a:pt x="153" y="75"/>
                    <a:pt x="153" y="75"/>
                  </a:cubicBezTo>
                  <a:cubicBezTo>
                    <a:pt x="152" y="75"/>
                    <a:pt x="152" y="74"/>
                    <a:pt x="152" y="74"/>
                  </a:cubicBezTo>
                  <a:cubicBezTo>
                    <a:pt x="152" y="73"/>
                    <a:pt x="152" y="73"/>
                    <a:pt x="152" y="73"/>
                  </a:cubicBezTo>
                  <a:cubicBezTo>
                    <a:pt x="152" y="72"/>
                    <a:pt x="152" y="72"/>
                    <a:pt x="151" y="72"/>
                  </a:cubicBezTo>
                  <a:close/>
                  <a:moveTo>
                    <a:pt x="162" y="117"/>
                  </a:moveTo>
                  <a:cubicBezTo>
                    <a:pt x="163" y="117"/>
                    <a:pt x="163" y="117"/>
                    <a:pt x="164" y="116"/>
                  </a:cubicBezTo>
                  <a:cubicBezTo>
                    <a:pt x="164" y="116"/>
                    <a:pt x="164" y="116"/>
                    <a:pt x="164" y="116"/>
                  </a:cubicBezTo>
                  <a:cubicBezTo>
                    <a:pt x="164" y="115"/>
                    <a:pt x="164" y="114"/>
                    <a:pt x="164" y="114"/>
                  </a:cubicBezTo>
                  <a:cubicBezTo>
                    <a:pt x="163" y="114"/>
                    <a:pt x="163" y="114"/>
                    <a:pt x="162" y="114"/>
                  </a:cubicBezTo>
                  <a:cubicBezTo>
                    <a:pt x="162" y="115"/>
                    <a:pt x="162" y="116"/>
                    <a:pt x="162" y="117"/>
                  </a:cubicBezTo>
                  <a:close/>
                  <a:moveTo>
                    <a:pt x="163" y="70"/>
                  </a:moveTo>
                  <a:cubicBezTo>
                    <a:pt x="162" y="69"/>
                    <a:pt x="162" y="69"/>
                    <a:pt x="161" y="68"/>
                  </a:cubicBezTo>
                  <a:cubicBezTo>
                    <a:pt x="161" y="68"/>
                    <a:pt x="160" y="69"/>
                    <a:pt x="160" y="69"/>
                  </a:cubicBezTo>
                  <a:cubicBezTo>
                    <a:pt x="160" y="70"/>
                    <a:pt x="160" y="70"/>
                    <a:pt x="161" y="71"/>
                  </a:cubicBezTo>
                  <a:cubicBezTo>
                    <a:pt x="161" y="70"/>
                    <a:pt x="162" y="70"/>
                    <a:pt x="163" y="70"/>
                  </a:cubicBezTo>
                  <a:close/>
                  <a:moveTo>
                    <a:pt x="170" y="88"/>
                  </a:moveTo>
                  <a:cubicBezTo>
                    <a:pt x="171" y="87"/>
                    <a:pt x="172" y="87"/>
                    <a:pt x="173" y="87"/>
                  </a:cubicBezTo>
                  <a:cubicBezTo>
                    <a:pt x="172" y="86"/>
                    <a:pt x="172" y="85"/>
                    <a:pt x="172" y="84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70" y="85"/>
                    <a:pt x="170" y="86"/>
                  </a:cubicBezTo>
                  <a:cubicBezTo>
                    <a:pt x="170" y="86"/>
                    <a:pt x="170" y="87"/>
                    <a:pt x="170" y="88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20" y="145"/>
                    <a:pt x="20" y="145"/>
                    <a:pt x="21" y="145"/>
                  </a:cubicBezTo>
                  <a:cubicBezTo>
                    <a:pt x="21" y="144"/>
                    <a:pt x="20" y="143"/>
                    <a:pt x="20" y="142"/>
                  </a:cubicBezTo>
                  <a:cubicBezTo>
                    <a:pt x="19" y="143"/>
                    <a:pt x="19" y="144"/>
                    <a:pt x="18" y="144"/>
                  </a:cubicBezTo>
                  <a:close/>
                  <a:moveTo>
                    <a:pt x="28" y="85"/>
                  </a:moveTo>
                  <a:cubicBezTo>
                    <a:pt x="27" y="85"/>
                    <a:pt x="27" y="85"/>
                    <a:pt x="27" y="86"/>
                  </a:cubicBezTo>
                  <a:cubicBezTo>
                    <a:pt x="27" y="87"/>
                    <a:pt x="26" y="87"/>
                    <a:pt x="26" y="88"/>
                  </a:cubicBezTo>
                  <a:cubicBezTo>
                    <a:pt x="26" y="88"/>
                    <a:pt x="26" y="88"/>
                    <a:pt x="26" y="88"/>
                  </a:cubicBezTo>
                  <a:cubicBezTo>
                    <a:pt x="27" y="88"/>
                    <a:pt x="27" y="88"/>
                    <a:pt x="27" y="88"/>
                  </a:cubicBezTo>
                  <a:cubicBezTo>
                    <a:pt x="28" y="88"/>
                    <a:pt x="28" y="87"/>
                    <a:pt x="28" y="87"/>
                  </a:cubicBezTo>
                  <a:cubicBezTo>
                    <a:pt x="28" y="86"/>
                    <a:pt x="28" y="85"/>
                    <a:pt x="28" y="85"/>
                  </a:cubicBezTo>
                  <a:close/>
                  <a:moveTo>
                    <a:pt x="26" y="133"/>
                  </a:moveTo>
                  <a:cubicBezTo>
                    <a:pt x="25" y="133"/>
                    <a:pt x="25" y="133"/>
                    <a:pt x="24" y="134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5" y="135"/>
                    <a:pt x="25" y="135"/>
                    <a:pt x="25" y="136"/>
                  </a:cubicBezTo>
                  <a:cubicBezTo>
                    <a:pt x="26" y="136"/>
                    <a:pt x="26" y="137"/>
                    <a:pt x="26" y="137"/>
                  </a:cubicBezTo>
                  <a:cubicBezTo>
                    <a:pt x="25" y="138"/>
                    <a:pt x="26" y="138"/>
                    <a:pt x="26" y="139"/>
                  </a:cubicBezTo>
                  <a:cubicBezTo>
                    <a:pt x="26" y="137"/>
                    <a:pt x="26" y="135"/>
                    <a:pt x="26" y="133"/>
                  </a:cubicBezTo>
                  <a:close/>
                  <a:moveTo>
                    <a:pt x="22" y="187"/>
                  </a:moveTo>
                  <a:cubicBezTo>
                    <a:pt x="23" y="189"/>
                    <a:pt x="28" y="192"/>
                    <a:pt x="31" y="192"/>
                  </a:cubicBezTo>
                  <a:cubicBezTo>
                    <a:pt x="27" y="191"/>
                    <a:pt x="25" y="189"/>
                    <a:pt x="22" y="187"/>
                  </a:cubicBezTo>
                  <a:close/>
                  <a:moveTo>
                    <a:pt x="167" y="56"/>
                  </a:moveTo>
                  <a:cubicBezTo>
                    <a:pt x="166" y="55"/>
                    <a:pt x="164" y="55"/>
                    <a:pt x="163" y="55"/>
                  </a:cubicBezTo>
                  <a:cubicBezTo>
                    <a:pt x="164" y="56"/>
                    <a:pt x="165" y="57"/>
                    <a:pt x="166" y="57"/>
                  </a:cubicBezTo>
                  <a:cubicBezTo>
                    <a:pt x="167" y="57"/>
                    <a:pt x="167" y="57"/>
                    <a:pt x="167" y="56"/>
                  </a:cubicBezTo>
                  <a:close/>
                  <a:moveTo>
                    <a:pt x="164" y="63"/>
                  </a:moveTo>
                  <a:cubicBezTo>
                    <a:pt x="163" y="63"/>
                    <a:pt x="162" y="63"/>
                    <a:pt x="162" y="62"/>
                  </a:cubicBezTo>
                  <a:cubicBezTo>
                    <a:pt x="162" y="62"/>
                    <a:pt x="161" y="62"/>
                    <a:pt x="161" y="63"/>
                  </a:cubicBezTo>
                  <a:cubicBezTo>
                    <a:pt x="161" y="63"/>
                    <a:pt x="160" y="64"/>
                    <a:pt x="159" y="64"/>
                  </a:cubicBezTo>
                  <a:cubicBezTo>
                    <a:pt x="160" y="64"/>
                    <a:pt x="160" y="65"/>
                    <a:pt x="160" y="65"/>
                  </a:cubicBezTo>
                  <a:cubicBezTo>
                    <a:pt x="161" y="64"/>
                    <a:pt x="162" y="64"/>
                    <a:pt x="164" y="63"/>
                  </a:cubicBezTo>
                  <a:close/>
                  <a:moveTo>
                    <a:pt x="163" y="59"/>
                  </a:moveTo>
                  <a:cubicBezTo>
                    <a:pt x="161" y="58"/>
                    <a:pt x="161" y="58"/>
                    <a:pt x="159" y="58"/>
                  </a:cubicBezTo>
                  <a:cubicBezTo>
                    <a:pt x="160" y="58"/>
                    <a:pt x="160" y="59"/>
                    <a:pt x="160" y="59"/>
                  </a:cubicBezTo>
                  <a:cubicBezTo>
                    <a:pt x="160" y="59"/>
                    <a:pt x="161" y="59"/>
                    <a:pt x="161" y="60"/>
                  </a:cubicBezTo>
                  <a:cubicBezTo>
                    <a:pt x="162" y="60"/>
                    <a:pt x="162" y="60"/>
                    <a:pt x="163" y="59"/>
                  </a:cubicBezTo>
                  <a:close/>
                  <a:moveTo>
                    <a:pt x="81" y="6"/>
                  </a:moveTo>
                  <a:cubicBezTo>
                    <a:pt x="84" y="5"/>
                    <a:pt x="88" y="4"/>
                    <a:pt x="91" y="4"/>
                  </a:cubicBezTo>
                  <a:cubicBezTo>
                    <a:pt x="87" y="4"/>
                    <a:pt x="84" y="4"/>
                    <a:pt x="81" y="6"/>
                  </a:cubicBezTo>
                  <a:close/>
                  <a:moveTo>
                    <a:pt x="17" y="146"/>
                  </a:moveTo>
                  <a:cubicBezTo>
                    <a:pt x="16" y="146"/>
                    <a:pt x="15" y="147"/>
                    <a:pt x="15" y="148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48"/>
                    <a:pt x="17" y="147"/>
                    <a:pt x="18" y="147"/>
                  </a:cubicBezTo>
                  <a:cubicBezTo>
                    <a:pt x="17" y="146"/>
                    <a:pt x="17" y="146"/>
                    <a:pt x="17" y="146"/>
                  </a:cubicBezTo>
                  <a:close/>
                  <a:moveTo>
                    <a:pt x="168" y="135"/>
                  </a:moveTo>
                  <a:cubicBezTo>
                    <a:pt x="167" y="135"/>
                    <a:pt x="166" y="136"/>
                    <a:pt x="165" y="137"/>
                  </a:cubicBezTo>
                  <a:cubicBezTo>
                    <a:pt x="165" y="137"/>
                    <a:pt x="165" y="138"/>
                    <a:pt x="165" y="138"/>
                  </a:cubicBezTo>
                  <a:cubicBezTo>
                    <a:pt x="166" y="138"/>
                    <a:pt x="167" y="137"/>
                    <a:pt x="168" y="135"/>
                  </a:cubicBezTo>
                  <a:close/>
                  <a:moveTo>
                    <a:pt x="17" y="141"/>
                  </a:moveTo>
                  <a:cubicBezTo>
                    <a:pt x="17" y="141"/>
                    <a:pt x="17" y="141"/>
                    <a:pt x="17" y="141"/>
                  </a:cubicBezTo>
                  <a:cubicBezTo>
                    <a:pt x="18" y="141"/>
                    <a:pt x="18" y="140"/>
                    <a:pt x="19" y="140"/>
                  </a:cubicBezTo>
                  <a:cubicBezTo>
                    <a:pt x="20" y="139"/>
                    <a:pt x="20" y="139"/>
                    <a:pt x="19" y="138"/>
                  </a:cubicBezTo>
                  <a:cubicBezTo>
                    <a:pt x="19" y="139"/>
                    <a:pt x="18" y="140"/>
                    <a:pt x="17" y="141"/>
                  </a:cubicBezTo>
                  <a:cubicBezTo>
                    <a:pt x="17" y="141"/>
                    <a:pt x="17" y="141"/>
                    <a:pt x="17" y="141"/>
                  </a:cubicBezTo>
                  <a:close/>
                  <a:moveTo>
                    <a:pt x="169" y="139"/>
                  </a:moveTo>
                  <a:cubicBezTo>
                    <a:pt x="169" y="139"/>
                    <a:pt x="169" y="139"/>
                    <a:pt x="170" y="139"/>
                  </a:cubicBezTo>
                  <a:cubicBezTo>
                    <a:pt x="170" y="139"/>
                    <a:pt x="171" y="138"/>
                    <a:pt x="172" y="137"/>
                  </a:cubicBezTo>
                  <a:cubicBezTo>
                    <a:pt x="173" y="137"/>
                    <a:pt x="173" y="136"/>
                    <a:pt x="174" y="135"/>
                  </a:cubicBezTo>
                  <a:cubicBezTo>
                    <a:pt x="172" y="136"/>
                    <a:pt x="171" y="137"/>
                    <a:pt x="170" y="138"/>
                  </a:cubicBezTo>
                  <a:cubicBezTo>
                    <a:pt x="170" y="139"/>
                    <a:pt x="169" y="139"/>
                    <a:pt x="169" y="139"/>
                  </a:cubicBezTo>
                  <a:close/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0"/>
                    <a:pt x="35" y="70"/>
                    <a:pt x="36" y="69"/>
                  </a:cubicBezTo>
                  <a:cubicBezTo>
                    <a:pt x="36" y="68"/>
                    <a:pt x="36" y="68"/>
                    <a:pt x="37" y="67"/>
                  </a:cubicBezTo>
                  <a:cubicBezTo>
                    <a:pt x="36" y="67"/>
                    <a:pt x="35" y="67"/>
                    <a:pt x="35" y="68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4" y="71"/>
                    <a:pt x="35" y="71"/>
                    <a:pt x="35" y="71"/>
                  </a:cubicBezTo>
                  <a:close/>
                  <a:moveTo>
                    <a:pt x="126" y="13"/>
                  </a:moveTo>
                  <a:cubicBezTo>
                    <a:pt x="129" y="15"/>
                    <a:pt x="132" y="16"/>
                    <a:pt x="135" y="18"/>
                  </a:cubicBezTo>
                  <a:cubicBezTo>
                    <a:pt x="132" y="16"/>
                    <a:pt x="128" y="14"/>
                    <a:pt x="126" y="13"/>
                  </a:cubicBezTo>
                  <a:close/>
                  <a:moveTo>
                    <a:pt x="25" y="127"/>
                  </a:moveTo>
                  <a:cubicBezTo>
                    <a:pt x="25" y="127"/>
                    <a:pt x="24" y="127"/>
                    <a:pt x="24" y="128"/>
                  </a:cubicBezTo>
                  <a:cubicBezTo>
                    <a:pt x="24" y="129"/>
                    <a:pt x="24" y="130"/>
                    <a:pt x="24" y="131"/>
                  </a:cubicBezTo>
                  <a:cubicBezTo>
                    <a:pt x="24" y="130"/>
                    <a:pt x="25" y="130"/>
                    <a:pt x="25" y="130"/>
                  </a:cubicBezTo>
                  <a:cubicBezTo>
                    <a:pt x="25" y="130"/>
                    <a:pt x="25" y="130"/>
                    <a:pt x="25" y="129"/>
                  </a:cubicBezTo>
                  <a:cubicBezTo>
                    <a:pt x="25" y="128"/>
                    <a:pt x="25" y="128"/>
                    <a:pt x="25" y="127"/>
                  </a:cubicBezTo>
                  <a:close/>
                  <a:moveTo>
                    <a:pt x="35" y="51"/>
                  </a:moveTo>
                  <a:cubicBezTo>
                    <a:pt x="34" y="52"/>
                    <a:pt x="33" y="55"/>
                    <a:pt x="33" y="55"/>
                  </a:cubicBezTo>
                  <a:cubicBezTo>
                    <a:pt x="33" y="55"/>
                    <a:pt x="34" y="55"/>
                    <a:pt x="34" y="55"/>
                  </a:cubicBezTo>
                  <a:cubicBezTo>
                    <a:pt x="34" y="54"/>
                    <a:pt x="35" y="53"/>
                    <a:pt x="35" y="52"/>
                  </a:cubicBezTo>
                  <a:cubicBezTo>
                    <a:pt x="35" y="52"/>
                    <a:pt x="35" y="51"/>
                    <a:pt x="35" y="51"/>
                  </a:cubicBezTo>
                  <a:close/>
                  <a:moveTo>
                    <a:pt x="176" y="90"/>
                  </a:moveTo>
                  <a:cubicBezTo>
                    <a:pt x="176" y="90"/>
                    <a:pt x="177" y="90"/>
                    <a:pt x="177" y="89"/>
                  </a:cubicBezTo>
                  <a:cubicBezTo>
                    <a:pt x="177" y="88"/>
                    <a:pt x="177" y="88"/>
                    <a:pt x="177" y="87"/>
                  </a:cubicBezTo>
                  <a:cubicBezTo>
                    <a:pt x="176" y="87"/>
                    <a:pt x="176" y="87"/>
                    <a:pt x="175" y="88"/>
                  </a:cubicBezTo>
                  <a:cubicBezTo>
                    <a:pt x="175" y="89"/>
                    <a:pt x="176" y="89"/>
                    <a:pt x="176" y="90"/>
                  </a:cubicBezTo>
                  <a:close/>
                  <a:moveTo>
                    <a:pt x="155" y="153"/>
                  </a:moveTo>
                  <a:cubicBezTo>
                    <a:pt x="155" y="154"/>
                    <a:pt x="154" y="155"/>
                    <a:pt x="154" y="156"/>
                  </a:cubicBezTo>
                  <a:cubicBezTo>
                    <a:pt x="156" y="155"/>
                    <a:pt x="157" y="154"/>
                    <a:pt x="158" y="154"/>
                  </a:cubicBezTo>
                  <a:cubicBezTo>
                    <a:pt x="157" y="154"/>
                    <a:pt x="156" y="154"/>
                    <a:pt x="155" y="153"/>
                  </a:cubicBezTo>
                  <a:close/>
                  <a:moveTo>
                    <a:pt x="162" y="123"/>
                  </a:moveTo>
                  <a:cubicBezTo>
                    <a:pt x="163" y="122"/>
                    <a:pt x="163" y="122"/>
                    <a:pt x="164" y="121"/>
                  </a:cubicBezTo>
                  <a:cubicBezTo>
                    <a:pt x="164" y="121"/>
                    <a:pt x="164" y="121"/>
                    <a:pt x="164" y="120"/>
                  </a:cubicBezTo>
                  <a:cubicBezTo>
                    <a:pt x="163" y="120"/>
                    <a:pt x="163" y="120"/>
                    <a:pt x="162" y="121"/>
                  </a:cubicBezTo>
                  <a:cubicBezTo>
                    <a:pt x="162" y="121"/>
                    <a:pt x="162" y="122"/>
                    <a:pt x="162" y="123"/>
                  </a:cubicBezTo>
                  <a:close/>
                  <a:moveTo>
                    <a:pt x="159" y="144"/>
                  </a:moveTo>
                  <a:cubicBezTo>
                    <a:pt x="159" y="144"/>
                    <a:pt x="158" y="144"/>
                    <a:pt x="158" y="145"/>
                  </a:cubicBezTo>
                  <a:cubicBezTo>
                    <a:pt x="157" y="145"/>
                    <a:pt x="157" y="145"/>
                    <a:pt x="157" y="146"/>
                  </a:cubicBezTo>
                  <a:cubicBezTo>
                    <a:pt x="158" y="146"/>
                    <a:pt x="158" y="145"/>
                    <a:pt x="159" y="145"/>
                  </a:cubicBezTo>
                  <a:cubicBezTo>
                    <a:pt x="159" y="144"/>
                    <a:pt x="159" y="144"/>
                    <a:pt x="159" y="144"/>
                  </a:cubicBezTo>
                  <a:close/>
                  <a:moveTo>
                    <a:pt x="167" y="104"/>
                  </a:moveTo>
                  <a:cubicBezTo>
                    <a:pt x="166" y="104"/>
                    <a:pt x="166" y="105"/>
                    <a:pt x="165" y="105"/>
                  </a:cubicBezTo>
                  <a:cubicBezTo>
                    <a:pt x="165" y="105"/>
                    <a:pt x="165" y="105"/>
                    <a:pt x="165" y="106"/>
                  </a:cubicBezTo>
                  <a:cubicBezTo>
                    <a:pt x="166" y="106"/>
                    <a:pt x="166" y="106"/>
                    <a:pt x="167" y="106"/>
                  </a:cubicBezTo>
                  <a:cubicBezTo>
                    <a:pt x="167" y="105"/>
                    <a:pt x="167" y="105"/>
                    <a:pt x="167" y="104"/>
                  </a:cubicBezTo>
                  <a:close/>
                  <a:moveTo>
                    <a:pt x="164" y="125"/>
                  </a:moveTo>
                  <a:cubicBezTo>
                    <a:pt x="163" y="125"/>
                    <a:pt x="163" y="126"/>
                    <a:pt x="162" y="126"/>
                  </a:cubicBezTo>
                  <a:cubicBezTo>
                    <a:pt x="162" y="126"/>
                    <a:pt x="162" y="127"/>
                    <a:pt x="162" y="128"/>
                  </a:cubicBezTo>
                  <a:cubicBezTo>
                    <a:pt x="163" y="127"/>
                    <a:pt x="163" y="127"/>
                    <a:pt x="164" y="126"/>
                  </a:cubicBezTo>
                  <a:cubicBezTo>
                    <a:pt x="164" y="126"/>
                    <a:pt x="164" y="126"/>
                    <a:pt x="164" y="125"/>
                  </a:cubicBezTo>
                  <a:close/>
                  <a:moveTo>
                    <a:pt x="7" y="110"/>
                  </a:moveTo>
                  <a:cubicBezTo>
                    <a:pt x="7" y="110"/>
                    <a:pt x="8" y="110"/>
                    <a:pt x="8" y="109"/>
                  </a:cubicBezTo>
                  <a:cubicBezTo>
                    <a:pt x="9" y="109"/>
                    <a:pt x="9" y="108"/>
                    <a:pt x="8" y="108"/>
                  </a:cubicBezTo>
                  <a:cubicBezTo>
                    <a:pt x="7" y="108"/>
                    <a:pt x="7" y="108"/>
                    <a:pt x="7" y="110"/>
                  </a:cubicBezTo>
                  <a:close/>
                  <a:moveTo>
                    <a:pt x="161" y="56"/>
                  </a:moveTo>
                  <a:cubicBezTo>
                    <a:pt x="161" y="56"/>
                    <a:pt x="161" y="56"/>
                    <a:pt x="161" y="56"/>
                  </a:cubicBezTo>
                  <a:cubicBezTo>
                    <a:pt x="160" y="55"/>
                    <a:pt x="160" y="55"/>
                    <a:pt x="159" y="55"/>
                  </a:cubicBezTo>
                  <a:cubicBezTo>
                    <a:pt x="159" y="55"/>
                    <a:pt x="159" y="56"/>
                    <a:pt x="159" y="56"/>
                  </a:cubicBezTo>
                  <a:cubicBezTo>
                    <a:pt x="159" y="56"/>
                    <a:pt x="160" y="56"/>
                    <a:pt x="161" y="56"/>
                  </a:cubicBezTo>
                  <a:close/>
                  <a:moveTo>
                    <a:pt x="7" y="133"/>
                  </a:moveTo>
                  <a:cubicBezTo>
                    <a:pt x="7" y="133"/>
                    <a:pt x="7" y="133"/>
                    <a:pt x="8" y="134"/>
                  </a:cubicBezTo>
                  <a:cubicBezTo>
                    <a:pt x="8" y="133"/>
                    <a:pt x="9" y="133"/>
                    <a:pt x="9" y="132"/>
                  </a:cubicBezTo>
                  <a:cubicBezTo>
                    <a:pt x="10" y="132"/>
                    <a:pt x="10" y="132"/>
                    <a:pt x="10" y="131"/>
                  </a:cubicBezTo>
                  <a:cubicBezTo>
                    <a:pt x="9" y="131"/>
                    <a:pt x="8" y="132"/>
                    <a:pt x="7" y="133"/>
                  </a:cubicBezTo>
                  <a:close/>
                  <a:moveTo>
                    <a:pt x="168" y="89"/>
                  </a:moveTo>
                  <a:cubicBezTo>
                    <a:pt x="168" y="88"/>
                    <a:pt x="168" y="87"/>
                    <a:pt x="168" y="87"/>
                  </a:cubicBezTo>
                  <a:cubicBezTo>
                    <a:pt x="167" y="87"/>
                    <a:pt x="167" y="87"/>
                    <a:pt x="166" y="88"/>
                  </a:cubicBezTo>
                  <a:cubicBezTo>
                    <a:pt x="166" y="88"/>
                    <a:pt x="167" y="89"/>
                    <a:pt x="167" y="89"/>
                  </a:cubicBezTo>
                  <a:cubicBezTo>
                    <a:pt x="167" y="89"/>
                    <a:pt x="168" y="89"/>
                    <a:pt x="168" y="89"/>
                  </a:cubicBezTo>
                  <a:close/>
                  <a:moveTo>
                    <a:pt x="24" y="125"/>
                  </a:moveTo>
                  <a:cubicBezTo>
                    <a:pt x="25" y="124"/>
                    <a:pt x="25" y="124"/>
                    <a:pt x="25" y="124"/>
                  </a:cubicBezTo>
                  <a:cubicBezTo>
                    <a:pt x="25" y="123"/>
                    <a:pt x="25" y="122"/>
                    <a:pt x="25" y="121"/>
                  </a:cubicBezTo>
                  <a:cubicBezTo>
                    <a:pt x="24" y="122"/>
                    <a:pt x="24" y="122"/>
                    <a:pt x="24" y="123"/>
                  </a:cubicBezTo>
                  <a:cubicBezTo>
                    <a:pt x="24" y="123"/>
                    <a:pt x="24" y="124"/>
                    <a:pt x="24" y="125"/>
                  </a:cubicBezTo>
                  <a:close/>
                  <a:moveTo>
                    <a:pt x="164" y="84"/>
                  </a:moveTo>
                  <a:cubicBezTo>
                    <a:pt x="163" y="84"/>
                    <a:pt x="163" y="84"/>
                    <a:pt x="162" y="85"/>
                  </a:cubicBezTo>
                  <a:cubicBezTo>
                    <a:pt x="162" y="85"/>
                    <a:pt x="162" y="85"/>
                    <a:pt x="162" y="86"/>
                  </a:cubicBezTo>
                  <a:cubicBezTo>
                    <a:pt x="163" y="86"/>
                    <a:pt x="163" y="85"/>
                    <a:pt x="164" y="85"/>
                  </a:cubicBezTo>
                  <a:cubicBezTo>
                    <a:pt x="164" y="85"/>
                    <a:pt x="164" y="84"/>
                    <a:pt x="164" y="84"/>
                  </a:cubicBezTo>
                  <a:close/>
                  <a:moveTo>
                    <a:pt x="161" y="76"/>
                  </a:moveTo>
                  <a:cubicBezTo>
                    <a:pt x="161" y="76"/>
                    <a:pt x="161" y="75"/>
                    <a:pt x="161" y="75"/>
                  </a:cubicBezTo>
                  <a:cubicBezTo>
                    <a:pt x="160" y="75"/>
                    <a:pt x="160" y="75"/>
                    <a:pt x="159" y="76"/>
                  </a:cubicBezTo>
                  <a:cubicBezTo>
                    <a:pt x="160" y="76"/>
                    <a:pt x="160" y="77"/>
                    <a:pt x="160" y="77"/>
                  </a:cubicBezTo>
                  <a:cubicBezTo>
                    <a:pt x="160" y="77"/>
                    <a:pt x="161" y="77"/>
                    <a:pt x="161" y="76"/>
                  </a:cubicBezTo>
                  <a:close/>
                  <a:moveTo>
                    <a:pt x="162" y="79"/>
                  </a:moveTo>
                  <a:cubicBezTo>
                    <a:pt x="162" y="80"/>
                    <a:pt x="162" y="80"/>
                    <a:pt x="161" y="80"/>
                  </a:cubicBezTo>
                  <a:cubicBezTo>
                    <a:pt x="161" y="81"/>
                    <a:pt x="161" y="81"/>
                    <a:pt x="161" y="82"/>
                  </a:cubicBezTo>
                  <a:cubicBezTo>
                    <a:pt x="162" y="81"/>
                    <a:pt x="162" y="81"/>
                    <a:pt x="163" y="81"/>
                  </a:cubicBezTo>
                  <a:cubicBezTo>
                    <a:pt x="163" y="80"/>
                    <a:pt x="163" y="80"/>
                    <a:pt x="162" y="79"/>
                  </a:cubicBezTo>
                  <a:close/>
                  <a:moveTo>
                    <a:pt x="22" y="118"/>
                  </a:moveTo>
                  <a:cubicBezTo>
                    <a:pt x="21" y="119"/>
                    <a:pt x="21" y="119"/>
                    <a:pt x="21" y="119"/>
                  </a:cubicBezTo>
                  <a:cubicBezTo>
                    <a:pt x="21" y="120"/>
                    <a:pt x="21" y="121"/>
                    <a:pt x="21" y="121"/>
                  </a:cubicBezTo>
                  <a:cubicBezTo>
                    <a:pt x="21" y="121"/>
                    <a:pt x="22" y="121"/>
                    <a:pt x="22" y="120"/>
                  </a:cubicBezTo>
                  <a:cubicBezTo>
                    <a:pt x="22" y="120"/>
                    <a:pt x="22" y="119"/>
                    <a:pt x="22" y="118"/>
                  </a:cubicBezTo>
                  <a:close/>
                  <a:moveTo>
                    <a:pt x="21" y="127"/>
                  </a:moveTo>
                  <a:cubicBezTo>
                    <a:pt x="21" y="127"/>
                    <a:pt x="22" y="127"/>
                    <a:pt x="22" y="126"/>
                  </a:cubicBezTo>
                  <a:cubicBezTo>
                    <a:pt x="22" y="125"/>
                    <a:pt x="22" y="125"/>
                    <a:pt x="22" y="124"/>
                  </a:cubicBezTo>
                  <a:cubicBezTo>
                    <a:pt x="20" y="125"/>
                    <a:pt x="20" y="125"/>
                    <a:pt x="21" y="127"/>
                  </a:cubicBezTo>
                  <a:close/>
                  <a:moveTo>
                    <a:pt x="166" y="95"/>
                  </a:moveTo>
                  <a:cubicBezTo>
                    <a:pt x="166" y="94"/>
                    <a:pt x="166" y="94"/>
                    <a:pt x="166" y="94"/>
                  </a:cubicBezTo>
                  <a:cubicBezTo>
                    <a:pt x="165" y="94"/>
                    <a:pt x="164" y="95"/>
                    <a:pt x="164" y="95"/>
                  </a:cubicBezTo>
                  <a:cubicBezTo>
                    <a:pt x="163" y="95"/>
                    <a:pt x="163" y="96"/>
                    <a:pt x="164" y="96"/>
                  </a:cubicBezTo>
                  <a:cubicBezTo>
                    <a:pt x="164" y="96"/>
                    <a:pt x="165" y="95"/>
                    <a:pt x="166" y="95"/>
                  </a:cubicBezTo>
                  <a:close/>
                  <a:moveTo>
                    <a:pt x="165" y="89"/>
                  </a:moveTo>
                  <a:cubicBezTo>
                    <a:pt x="164" y="89"/>
                    <a:pt x="164" y="90"/>
                    <a:pt x="163" y="90"/>
                  </a:cubicBezTo>
                  <a:cubicBezTo>
                    <a:pt x="163" y="90"/>
                    <a:pt x="163" y="91"/>
                    <a:pt x="163" y="91"/>
                  </a:cubicBezTo>
                  <a:cubicBezTo>
                    <a:pt x="164" y="91"/>
                    <a:pt x="164" y="90"/>
                    <a:pt x="165" y="90"/>
                  </a:cubicBezTo>
                  <a:cubicBezTo>
                    <a:pt x="165" y="90"/>
                    <a:pt x="165" y="89"/>
                    <a:pt x="165" y="89"/>
                  </a:cubicBezTo>
                  <a:close/>
                  <a:moveTo>
                    <a:pt x="21" y="133"/>
                  </a:moveTo>
                  <a:cubicBezTo>
                    <a:pt x="21" y="133"/>
                    <a:pt x="22" y="133"/>
                    <a:pt x="22" y="132"/>
                  </a:cubicBezTo>
                  <a:cubicBezTo>
                    <a:pt x="22" y="132"/>
                    <a:pt x="22" y="131"/>
                    <a:pt x="21" y="130"/>
                  </a:cubicBezTo>
                  <a:cubicBezTo>
                    <a:pt x="21" y="130"/>
                    <a:pt x="21" y="131"/>
                    <a:pt x="21" y="131"/>
                  </a:cubicBezTo>
                  <a:cubicBezTo>
                    <a:pt x="21" y="132"/>
                    <a:pt x="21" y="132"/>
                    <a:pt x="21" y="133"/>
                  </a:cubicBezTo>
                  <a:close/>
                  <a:moveTo>
                    <a:pt x="19" y="148"/>
                  </a:moveTo>
                  <a:cubicBezTo>
                    <a:pt x="19" y="148"/>
                    <a:pt x="19" y="148"/>
                    <a:pt x="19" y="148"/>
                  </a:cubicBezTo>
                  <a:cubicBezTo>
                    <a:pt x="18" y="149"/>
                    <a:pt x="17" y="149"/>
                    <a:pt x="16" y="150"/>
                  </a:cubicBezTo>
                  <a:cubicBezTo>
                    <a:pt x="17" y="150"/>
                    <a:pt x="17" y="150"/>
                    <a:pt x="17" y="151"/>
                  </a:cubicBezTo>
                  <a:cubicBezTo>
                    <a:pt x="18" y="150"/>
                    <a:pt x="18" y="149"/>
                    <a:pt x="19" y="148"/>
                  </a:cubicBezTo>
                  <a:close/>
                  <a:moveTo>
                    <a:pt x="25" y="119"/>
                  </a:moveTo>
                  <a:cubicBezTo>
                    <a:pt x="25" y="119"/>
                    <a:pt x="25" y="119"/>
                    <a:pt x="25" y="118"/>
                  </a:cubicBezTo>
                  <a:cubicBezTo>
                    <a:pt x="25" y="117"/>
                    <a:pt x="25" y="117"/>
                    <a:pt x="25" y="116"/>
                  </a:cubicBezTo>
                  <a:cubicBezTo>
                    <a:pt x="24" y="116"/>
                    <a:pt x="24" y="117"/>
                    <a:pt x="25" y="119"/>
                  </a:cubicBezTo>
                  <a:close/>
                  <a:moveTo>
                    <a:pt x="166" y="61"/>
                  </a:moveTo>
                  <a:cubicBezTo>
                    <a:pt x="166" y="60"/>
                    <a:pt x="165" y="60"/>
                    <a:pt x="164" y="61"/>
                  </a:cubicBezTo>
                  <a:cubicBezTo>
                    <a:pt x="165" y="61"/>
                    <a:pt x="165" y="62"/>
                    <a:pt x="166" y="61"/>
                  </a:cubicBezTo>
                  <a:close/>
                  <a:moveTo>
                    <a:pt x="12" y="141"/>
                  </a:moveTo>
                  <a:cubicBezTo>
                    <a:pt x="12" y="142"/>
                    <a:pt x="11" y="142"/>
                    <a:pt x="11" y="142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12" y="143"/>
                    <a:pt x="13" y="142"/>
                    <a:pt x="12" y="141"/>
                  </a:cubicBezTo>
                  <a:close/>
                  <a:moveTo>
                    <a:pt x="170" y="63"/>
                  </a:moveTo>
                  <a:cubicBezTo>
                    <a:pt x="170" y="63"/>
                    <a:pt x="170" y="63"/>
                    <a:pt x="170" y="63"/>
                  </a:cubicBezTo>
                  <a:cubicBezTo>
                    <a:pt x="170" y="64"/>
                    <a:pt x="171" y="64"/>
                    <a:pt x="171" y="65"/>
                  </a:cubicBezTo>
                  <a:cubicBezTo>
                    <a:pt x="171" y="65"/>
                    <a:pt x="172" y="65"/>
                    <a:pt x="172" y="65"/>
                  </a:cubicBezTo>
                  <a:cubicBezTo>
                    <a:pt x="171" y="64"/>
                    <a:pt x="170" y="64"/>
                    <a:pt x="170" y="63"/>
                  </a:cubicBezTo>
                  <a:close/>
                  <a:moveTo>
                    <a:pt x="174" y="63"/>
                  </a:moveTo>
                  <a:cubicBezTo>
                    <a:pt x="173" y="62"/>
                    <a:pt x="172" y="61"/>
                    <a:pt x="171" y="60"/>
                  </a:cubicBezTo>
                  <a:cubicBezTo>
                    <a:pt x="171" y="60"/>
                    <a:pt x="171" y="61"/>
                    <a:pt x="171" y="61"/>
                  </a:cubicBezTo>
                  <a:cubicBezTo>
                    <a:pt x="172" y="61"/>
                    <a:pt x="173" y="62"/>
                    <a:pt x="174" y="63"/>
                  </a:cubicBezTo>
                  <a:close/>
                  <a:moveTo>
                    <a:pt x="15" y="129"/>
                  </a:moveTo>
                  <a:cubicBezTo>
                    <a:pt x="15" y="130"/>
                    <a:pt x="15" y="130"/>
                    <a:pt x="14" y="130"/>
                  </a:cubicBezTo>
                  <a:cubicBezTo>
                    <a:pt x="14" y="131"/>
                    <a:pt x="14" y="131"/>
                    <a:pt x="14" y="131"/>
                  </a:cubicBezTo>
                  <a:cubicBezTo>
                    <a:pt x="15" y="131"/>
                    <a:pt x="15" y="130"/>
                    <a:pt x="16" y="130"/>
                  </a:cubicBezTo>
                  <a:cubicBezTo>
                    <a:pt x="16" y="130"/>
                    <a:pt x="16" y="129"/>
                    <a:pt x="15" y="129"/>
                  </a:cubicBezTo>
                  <a:close/>
                  <a:moveTo>
                    <a:pt x="166" y="115"/>
                  </a:moveTo>
                  <a:cubicBezTo>
                    <a:pt x="167" y="114"/>
                    <a:pt x="167" y="114"/>
                    <a:pt x="167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4"/>
                    <a:pt x="166" y="114"/>
                    <a:pt x="166" y="115"/>
                  </a:cubicBezTo>
                  <a:close/>
                  <a:moveTo>
                    <a:pt x="27" y="94"/>
                  </a:moveTo>
                  <a:cubicBezTo>
                    <a:pt x="27" y="94"/>
                    <a:pt x="27" y="94"/>
                    <a:pt x="27" y="94"/>
                  </a:cubicBezTo>
                  <a:cubicBezTo>
                    <a:pt x="27" y="93"/>
                    <a:pt x="27" y="92"/>
                    <a:pt x="27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7" y="92"/>
                    <a:pt x="27" y="93"/>
                    <a:pt x="27" y="94"/>
                  </a:cubicBezTo>
                  <a:close/>
                  <a:moveTo>
                    <a:pt x="163" y="134"/>
                  </a:moveTo>
                  <a:cubicBezTo>
                    <a:pt x="162" y="134"/>
                    <a:pt x="162" y="135"/>
                    <a:pt x="162" y="135"/>
                  </a:cubicBezTo>
                  <a:cubicBezTo>
                    <a:pt x="163" y="135"/>
                    <a:pt x="163" y="135"/>
                    <a:pt x="163" y="134"/>
                  </a:cubicBezTo>
                  <a:close/>
                  <a:moveTo>
                    <a:pt x="19" y="126"/>
                  </a:moveTo>
                  <a:cubicBezTo>
                    <a:pt x="18" y="127"/>
                    <a:pt x="18" y="127"/>
                    <a:pt x="18" y="127"/>
                  </a:cubicBezTo>
                  <a:cubicBezTo>
                    <a:pt x="18" y="128"/>
                    <a:pt x="18" y="128"/>
                    <a:pt x="18" y="129"/>
                  </a:cubicBezTo>
                  <a:cubicBezTo>
                    <a:pt x="19" y="128"/>
                    <a:pt x="19" y="127"/>
                    <a:pt x="19" y="126"/>
                  </a:cubicBezTo>
                  <a:close/>
                  <a:moveTo>
                    <a:pt x="167" y="110"/>
                  </a:moveTo>
                  <a:cubicBezTo>
                    <a:pt x="166" y="110"/>
                    <a:pt x="165" y="110"/>
                    <a:pt x="165" y="111"/>
                  </a:cubicBezTo>
                  <a:cubicBezTo>
                    <a:pt x="166" y="111"/>
                    <a:pt x="166" y="111"/>
                    <a:pt x="167" y="111"/>
                  </a:cubicBezTo>
                  <a:cubicBezTo>
                    <a:pt x="167" y="110"/>
                    <a:pt x="167" y="110"/>
                    <a:pt x="167" y="110"/>
                  </a:cubicBezTo>
                  <a:cubicBezTo>
                    <a:pt x="167" y="110"/>
                    <a:pt x="167" y="110"/>
                    <a:pt x="167" y="110"/>
                  </a:cubicBezTo>
                  <a:close/>
                  <a:moveTo>
                    <a:pt x="8" y="104"/>
                  </a:moveTo>
                  <a:cubicBezTo>
                    <a:pt x="9" y="103"/>
                    <a:pt x="9" y="103"/>
                    <a:pt x="9" y="101"/>
                  </a:cubicBezTo>
                  <a:cubicBezTo>
                    <a:pt x="7" y="102"/>
                    <a:pt x="8" y="103"/>
                    <a:pt x="8" y="104"/>
                  </a:cubicBezTo>
                  <a:close/>
                  <a:moveTo>
                    <a:pt x="164" y="101"/>
                  </a:moveTo>
                  <a:cubicBezTo>
                    <a:pt x="165" y="100"/>
                    <a:pt x="166" y="100"/>
                    <a:pt x="166" y="100"/>
                  </a:cubicBezTo>
                  <a:cubicBezTo>
                    <a:pt x="166" y="99"/>
                    <a:pt x="166" y="99"/>
                    <a:pt x="166" y="99"/>
                  </a:cubicBezTo>
                  <a:cubicBezTo>
                    <a:pt x="165" y="100"/>
                    <a:pt x="165" y="100"/>
                    <a:pt x="164" y="101"/>
                  </a:cubicBezTo>
                  <a:close/>
                  <a:moveTo>
                    <a:pt x="181" y="85"/>
                  </a:moveTo>
                  <a:cubicBezTo>
                    <a:pt x="181" y="85"/>
                    <a:pt x="181" y="86"/>
                    <a:pt x="181" y="86"/>
                  </a:cubicBezTo>
                  <a:cubicBezTo>
                    <a:pt x="181" y="86"/>
                    <a:pt x="181" y="87"/>
                    <a:pt x="181" y="87"/>
                  </a:cubicBezTo>
                  <a:cubicBezTo>
                    <a:pt x="181" y="86"/>
                    <a:pt x="181" y="85"/>
                    <a:pt x="181" y="84"/>
                  </a:cubicBezTo>
                  <a:cubicBezTo>
                    <a:pt x="181" y="84"/>
                    <a:pt x="181" y="84"/>
                    <a:pt x="181" y="85"/>
                  </a:cubicBezTo>
                  <a:close/>
                  <a:moveTo>
                    <a:pt x="163" y="153"/>
                  </a:moveTo>
                  <a:cubicBezTo>
                    <a:pt x="162" y="153"/>
                    <a:pt x="161" y="154"/>
                    <a:pt x="162" y="155"/>
                  </a:cubicBezTo>
                  <a:cubicBezTo>
                    <a:pt x="162" y="154"/>
                    <a:pt x="163" y="154"/>
                    <a:pt x="163" y="153"/>
                  </a:cubicBezTo>
                  <a:close/>
                  <a:moveTo>
                    <a:pt x="162" y="109"/>
                  </a:moveTo>
                  <a:cubicBezTo>
                    <a:pt x="162" y="110"/>
                    <a:pt x="162" y="110"/>
                    <a:pt x="162" y="111"/>
                  </a:cubicBezTo>
                  <a:cubicBezTo>
                    <a:pt x="164" y="110"/>
                    <a:pt x="164" y="110"/>
                    <a:pt x="163" y="109"/>
                  </a:cubicBezTo>
                  <a:cubicBezTo>
                    <a:pt x="163" y="109"/>
                    <a:pt x="163" y="109"/>
                    <a:pt x="162" y="109"/>
                  </a:cubicBezTo>
                  <a:close/>
                  <a:moveTo>
                    <a:pt x="15" y="134"/>
                  </a:moveTo>
                  <a:cubicBezTo>
                    <a:pt x="15" y="133"/>
                    <a:pt x="16" y="133"/>
                    <a:pt x="17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6" y="132"/>
                    <a:pt x="15" y="133"/>
                    <a:pt x="14" y="133"/>
                  </a:cubicBezTo>
                  <a:cubicBezTo>
                    <a:pt x="14" y="133"/>
                    <a:pt x="14" y="134"/>
                    <a:pt x="15" y="134"/>
                  </a:cubicBezTo>
                  <a:close/>
                  <a:moveTo>
                    <a:pt x="30" y="80"/>
                  </a:moveTo>
                  <a:cubicBezTo>
                    <a:pt x="29" y="80"/>
                    <a:pt x="28" y="81"/>
                    <a:pt x="28" y="82"/>
                  </a:cubicBezTo>
                  <a:cubicBezTo>
                    <a:pt x="29" y="82"/>
                    <a:pt x="29" y="81"/>
                    <a:pt x="30" y="80"/>
                  </a:cubicBezTo>
                  <a:close/>
                  <a:moveTo>
                    <a:pt x="167" y="102"/>
                  </a:moveTo>
                  <a:cubicBezTo>
                    <a:pt x="166" y="102"/>
                    <a:pt x="166" y="102"/>
                    <a:pt x="166" y="102"/>
                  </a:cubicBezTo>
                  <a:cubicBezTo>
                    <a:pt x="166" y="102"/>
                    <a:pt x="165" y="102"/>
                    <a:pt x="165" y="102"/>
                  </a:cubicBezTo>
                  <a:cubicBezTo>
                    <a:pt x="164" y="103"/>
                    <a:pt x="164" y="103"/>
                    <a:pt x="165" y="103"/>
                  </a:cubicBezTo>
                  <a:cubicBezTo>
                    <a:pt x="165" y="103"/>
                    <a:pt x="166" y="102"/>
                    <a:pt x="167" y="102"/>
                  </a:cubicBezTo>
                  <a:close/>
                  <a:moveTo>
                    <a:pt x="173" y="117"/>
                  </a:moveTo>
                  <a:cubicBezTo>
                    <a:pt x="173" y="117"/>
                    <a:pt x="172" y="118"/>
                    <a:pt x="172" y="118"/>
                  </a:cubicBezTo>
                  <a:cubicBezTo>
                    <a:pt x="172" y="118"/>
                    <a:pt x="172" y="119"/>
                    <a:pt x="172" y="119"/>
                  </a:cubicBezTo>
                  <a:cubicBezTo>
                    <a:pt x="173" y="119"/>
                    <a:pt x="173" y="119"/>
                    <a:pt x="173" y="117"/>
                  </a:cubicBezTo>
                  <a:close/>
                  <a:moveTo>
                    <a:pt x="26" y="150"/>
                  </a:moveTo>
                  <a:cubicBezTo>
                    <a:pt x="25" y="151"/>
                    <a:pt x="25" y="151"/>
                    <a:pt x="24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5" y="152"/>
                    <a:pt x="26" y="151"/>
                    <a:pt x="26" y="151"/>
                  </a:cubicBezTo>
                  <a:cubicBezTo>
                    <a:pt x="26" y="151"/>
                    <a:pt x="26" y="150"/>
                    <a:pt x="26" y="150"/>
                  </a:cubicBezTo>
                  <a:close/>
                  <a:moveTo>
                    <a:pt x="168" y="92"/>
                  </a:moveTo>
                  <a:cubicBezTo>
                    <a:pt x="168" y="92"/>
                    <a:pt x="168" y="92"/>
                    <a:pt x="167" y="93"/>
                  </a:cubicBezTo>
                  <a:cubicBezTo>
                    <a:pt x="167" y="93"/>
                    <a:pt x="167" y="94"/>
                    <a:pt x="168" y="94"/>
                  </a:cubicBezTo>
                  <a:cubicBezTo>
                    <a:pt x="169" y="94"/>
                    <a:pt x="168" y="93"/>
                    <a:pt x="168" y="92"/>
                  </a:cubicBezTo>
                  <a:close/>
                  <a:moveTo>
                    <a:pt x="180" y="95"/>
                  </a:moveTo>
                  <a:cubicBezTo>
                    <a:pt x="181" y="97"/>
                    <a:pt x="181" y="98"/>
                    <a:pt x="181" y="99"/>
                  </a:cubicBezTo>
                  <a:cubicBezTo>
                    <a:pt x="181" y="98"/>
                    <a:pt x="181" y="96"/>
                    <a:pt x="180" y="95"/>
                  </a:cubicBezTo>
                  <a:close/>
                  <a:moveTo>
                    <a:pt x="14" y="125"/>
                  </a:moveTo>
                  <a:cubicBezTo>
                    <a:pt x="13" y="126"/>
                    <a:pt x="13" y="126"/>
                    <a:pt x="13" y="126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4" y="125"/>
                    <a:pt x="14" y="125"/>
                    <a:pt x="14" y="125"/>
                  </a:cubicBezTo>
                  <a:close/>
                  <a:moveTo>
                    <a:pt x="181" y="110"/>
                  </a:moveTo>
                  <a:cubicBezTo>
                    <a:pt x="182" y="109"/>
                    <a:pt x="182" y="109"/>
                    <a:pt x="182" y="108"/>
                  </a:cubicBezTo>
                  <a:cubicBezTo>
                    <a:pt x="181" y="108"/>
                    <a:pt x="181" y="108"/>
                    <a:pt x="181" y="108"/>
                  </a:cubicBezTo>
                  <a:cubicBezTo>
                    <a:pt x="181" y="109"/>
                    <a:pt x="181" y="109"/>
                    <a:pt x="181" y="110"/>
                  </a:cubicBezTo>
                  <a:close/>
                  <a:moveTo>
                    <a:pt x="178" y="126"/>
                  </a:moveTo>
                  <a:cubicBezTo>
                    <a:pt x="178" y="127"/>
                    <a:pt x="178" y="128"/>
                    <a:pt x="178" y="129"/>
                  </a:cubicBezTo>
                  <a:cubicBezTo>
                    <a:pt x="179" y="128"/>
                    <a:pt x="179" y="127"/>
                    <a:pt x="178" y="126"/>
                  </a:cubicBezTo>
                  <a:close/>
                  <a:moveTo>
                    <a:pt x="22" y="113"/>
                  </a:moveTo>
                  <a:cubicBezTo>
                    <a:pt x="21" y="113"/>
                    <a:pt x="21" y="113"/>
                    <a:pt x="21" y="113"/>
                  </a:cubicBezTo>
                  <a:cubicBezTo>
                    <a:pt x="21" y="114"/>
                    <a:pt x="21" y="114"/>
                    <a:pt x="21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22" y="114"/>
                    <a:pt x="22" y="113"/>
                    <a:pt x="22" y="113"/>
                  </a:cubicBezTo>
                  <a:close/>
                  <a:moveTo>
                    <a:pt x="164" y="87"/>
                  </a:moveTo>
                  <a:cubicBezTo>
                    <a:pt x="164" y="87"/>
                    <a:pt x="164" y="87"/>
                    <a:pt x="164" y="87"/>
                  </a:cubicBezTo>
                  <a:cubicBezTo>
                    <a:pt x="164" y="87"/>
                    <a:pt x="163" y="87"/>
                    <a:pt x="162" y="88"/>
                  </a:cubicBezTo>
                  <a:cubicBezTo>
                    <a:pt x="162" y="88"/>
                    <a:pt x="162" y="88"/>
                    <a:pt x="162" y="88"/>
                  </a:cubicBezTo>
                  <a:cubicBezTo>
                    <a:pt x="163" y="88"/>
                    <a:pt x="164" y="87"/>
                    <a:pt x="164" y="87"/>
                  </a:cubicBezTo>
                  <a:close/>
                  <a:moveTo>
                    <a:pt x="158" y="140"/>
                  </a:moveTo>
                  <a:cubicBezTo>
                    <a:pt x="159" y="139"/>
                    <a:pt x="159" y="139"/>
                    <a:pt x="159" y="138"/>
                  </a:cubicBezTo>
                  <a:cubicBezTo>
                    <a:pt x="158" y="139"/>
                    <a:pt x="158" y="139"/>
                    <a:pt x="158" y="140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7"/>
                    <a:pt x="157" y="77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4" y="131"/>
                  </a:moveTo>
                  <a:cubicBezTo>
                    <a:pt x="164" y="131"/>
                    <a:pt x="164" y="131"/>
                    <a:pt x="164" y="131"/>
                  </a:cubicBezTo>
                  <a:cubicBezTo>
                    <a:pt x="163" y="131"/>
                    <a:pt x="162" y="131"/>
                    <a:pt x="162" y="132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2" y="132"/>
                    <a:pt x="163" y="131"/>
                    <a:pt x="164" y="131"/>
                  </a:cubicBezTo>
                  <a:close/>
                  <a:moveTo>
                    <a:pt x="29" y="104"/>
                  </a:moveTo>
                  <a:cubicBezTo>
                    <a:pt x="29" y="103"/>
                    <a:pt x="29" y="102"/>
                    <a:pt x="29" y="101"/>
                  </a:cubicBezTo>
                  <a:cubicBezTo>
                    <a:pt x="29" y="101"/>
                    <a:pt x="29" y="102"/>
                    <a:pt x="29" y="104"/>
                  </a:cubicBezTo>
                  <a:close/>
                  <a:moveTo>
                    <a:pt x="25" y="110"/>
                  </a:moveTo>
                  <a:cubicBezTo>
                    <a:pt x="25" y="111"/>
                    <a:pt x="25" y="112"/>
                    <a:pt x="25" y="112"/>
                  </a:cubicBezTo>
                  <a:cubicBezTo>
                    <a:pt x="25" y="112"/>
                    <a:pt x="25" y="111"/>
                    <a:pt x="25" y="110"/>
                  </a:cubicBezTo>
                  <a:close/>
                  <a:moveTo>
                    <a:pt x="162" y="105"/>
                  </a:moveTo>
                  <a:cubicBezTo>
                    <a:pt x="163" y="104"/>
                    <a:pt x="163" y="104"/>
                    <a:pt x="163" y="103"/>
                  </a:cubicBezTo>
                  <a:cubicBezTo>
                    <a:pt x="162" y="103"/>
                    <a:pt x="162" y="104"/>
                    <a:pt x="162" y="105"/>
                  </a:cubicBezTo>
                  <a:close/>
                  <a:moveTo>
                    <a:pt x="11" y="101"/>
                  </a:moveTo>
                  <a:cubicBezTo>
                    <a:pt x="11" y="101"/>
                    <a:pt x="12" y="100"/>
                    <a:pt x="11" y="100"/>
                  </a:cubicBezTo>
                  <a:cubicBezTo>
                    <a:pt x="11" y="100"/>
                    <a:pt x="10" y="100"/>
                    <a:pt x="11" y="101"/>
                  </a:cubicBezTo>
                  <a:close/>
                  <a:moveTo>
                    <a:pt x="14" y="77"/>
                  </a:moveTo>
                  <a:cubicBezTo>
                    <a:pt x="12" y="78"/>
                    <a:pt x="12" y="78"/>
                    <a:pt x="12" y="79"/>
                  </a:cubicBezTo>
                  <a:cubicBezTo>
                    <a:pt x="13" y="79"/>
                    <a:pt x="13" y="78"/>
                    <a:pt x="14" y="77"/>
                  </a:cubicBezTo>
                  <a:close/>
                  <a:moveTo>
                    <a:pt x="155" y="152"/>
                  </a:moveTo>
                  <a:cubicBezTo>
                    <a:pt x="156" y="151"/>
                    <a:pt x="157" y="151"/>
                    <a:pt x="157" y="150"/>
                  </a:cubicBezTo>
                  <a:cubicBezTo>
                    <a:pt x="155" y="151"/>
                    <a:pt x="156" y="151"/>
                    <a:pt x="155" y="152"/>
                  </a:cubicBezTo>
                  <a:close/>
                  <a:moveTo>
                    <a:pt x="158" y="58"/>
                  </a:moveTo>
                  <a:cubicBezTo>
                    <a:pt x="157" y="59"/>
                    <a:pt x="157" y="58"/>
                    <a:pt x="156" y="58"/>
                  </a:cubicBezTo>
                  <a:cubicBezTo>
                    <a:pt x="157" y="59"/>
                    <a:pt x="157" y="59"/>
                    <a:pt x="158" y="58"/>
                  </a:cubicBezTo>
                  <a:close/>
                  <a:moveTo>
                    <a:pt x="160" y="89"/>
                  </a:moveTo>
                  <a:cubicBezTo>
                    <a:pt x="160" y="89"/>
                    <a:pt x="160" y="89"/>
                    <a:pt x="160" y="90"/>
                  </a:cubicBezTo>
                  <a:cubicBezTo>
                    <a:pt x="161" y="90"/>
                    <a:pt x="161" y="90"/>
                    <a:pt x="160" y="89"/>
                  </a:cubicBezTo>
                  <a:close/>
                  <a:moveTo>
                    <a:pt x="33" y="74"/>
                  </a:moveTo>
                  <a:cubicBezTo>
                    <a:pt x="34" y="74"/>
                    <a:pt x="34" y="73"/>
                    <a:pt x="34" y="72"/>
                  </a:cubicBezTo>
                  <a:cubicBezTo>
                    <a:pt x="34" y="73"/>
                    <a:pt x="34" y="74"/>
                    <a:pt x="33" y="74"/>
                  </a:cubicBezTo>
                  <a:close/>
                  <a:moveTo>
                    <a:pt x="166" y="117"/>
                  </a:moveTo>
                  <a:cubicBezTo>
                    <a:pt x="167" y="117"/>
                    <a:pt x="167" y="117"/>
                    <a:pt x="167" y="116"/>
                  </a:cubicBezTo>
                  <a:cubicBezTo>
                    <a:pt x="166" y="117"/>
                    <a:pt x="166" y="117"/>
                    <a:pt x="166" y="117"/>
                  </a:cubicBezTo>
                  <a:close/>
                  <a:moveTo>
                    <a:pt x="41" y="189"/>
                  </a:moveTo>
                  <a:cubicBezTo>
                    <a:pt x="41" y="189"/>
                    <a:pt x="42" y="189"/>
                    <a:pt x="42" y="188"/>
                  </a:cubicBezTo>
                  <a:cubicBezTo>
                    <a:pt x="42" y="188"/>
                    <a:pt x="42" y="188"/>
                    <a:pt x="41" y="188"/>
                  </a:cubicBezTo>
                  <a:cubicBezTo>
                    <a:pt x="41" y="188"/>
                    <a:pt x="41" y="188"/>
                    <a:pt x="41" y="188"/>
                  </a:cubicBezTo>
                  <a:cubicBezTo>
                    <a:pt x="41" y="188"/>
                    <a:pt x="41" y="188"/>
                    <a:pt x="41" y="189"/>
                  </a:cubicBezTo>
                  <a:close/>
                  <a:moveTo>
                    <a:pt x="166" y="97"/>
                  </a:moveTo>
                  <a:cubicBezTo>
                    <a:pt x="165" y="97"/>
                    <a:pt x="164" y="98"/>
                    <a:pt x="164" y="98"/>
                  </a:cubicBezTo>
                  <a:cubicBezTo>
                    <a:pt x="164" y="98"/>
                    <a:pt x="164" y="98"/>
                    <a:pt x="164" y="98"/>
                  </a:cubicBezTo>
                  <a:cubicBezTo>
                    <a:pt x="164" y="98"/>
                    <a:pt x="165" y="98"/>
                    <a:pt x="166" y="97"/>
                  </a:cubicBezTo>
                  <a:close/>
                  <a:moveTo>
                    <a:pt x="159" y="72"/>
                  </a:moveTo>
                  <a:cubicBezTo>
                    <a:pt x="159" y="71"/>
                    <a:pt x="159" y="71"/>
                    <a:pt x="158" y="70"/>
                  </a:cubicBezTo>
                  <a:cubicBezTo>
                    <a:pt x="158" y="70"/>
                    <a:pt x="158" y="70"/>
                    <a:pt x="158" y="70"/>
                  </a:cubicBezTo>
                  <a:cubicBezTo>
                    <a:pt x="158" y="71"/>
                    <a:pt x="158" y="71"/>
                    <a:pt x="159" y="72"/>
                  </a:cubicBezTo>
                  <a:cubicBezTo>
                    <a:pt x="159" y="72"/>
                    <a:pt x="159" y="72"/>
                    <a:pt x="159" y="72"/>
                  </a:cubicBezTo>
                  <a:close/>
                  <a:moveTo>
                    <a:pt x="180" y="91"/>
                  </a:moveTo>
                  <a:cubicBezTo>
                    <a:pt x="180" y="92"/>
                    <a:pt x="180" y="93"/>
                    <a:pt x="180" y="93"/>
                  </a:cubicBezTo>
                  <a:cubicBezTo>
                    <a:pt x="180" y="92"/>
                    <a:pt x="180" y="91"/>
                    <a:pt x="180" y="91"/>
                  </a:cubicBezTo>
                  <a:close/>
                  <a:moveTo>
                    <a:pt x="11" y="98"/>
                  </a:moveTo>
                  <a:cubicBezTo>
                    <a:pt x="12" y="97"/>
                    <a:pt x="12" y="97"/>
                    <a:pt x="12" y="97"/>
                  </a:cubicBezTo>
                  <a:cubicBezTo>
                    <a:pt x="11" y="97"/>
                    <a:pt x="11" y="97"/>
                    <a:pt x="11" y="98"/>
                  </a:cubicBezTo>
                  <a:close/>
                  <a:moveTo>
                    <a:pt x="172" y="114"/>
                  </a:moveTo>
                  <a:cubicBezTo>
                    <a:pt x="173" y="114"/>
                    <a:pt x="173" y="114"/>
                    <a:pt x="173" y="113"/>
                  </a:cubicBezTo>
                  <a:cubicBezTo>
                    <a:pt x="173" y="113"/>
                    <a:pt x="173" y="114"/>
                    <a:pt x="172" y="114"/>
                  </a:cubicBezTo>
                  <a:close/>
                  <a:moveTo>
                    <a:pt x="151" y="57"/>
                  </a:move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1" y="56"/>
                  </a:cubicBezTo>
                  <a:cubicBezTo>
                    <a:pt x="151" y="56"/>
                    <a:pt x="151" y="56"/>
                    <a:pt x="150" y="57"/>
                  </a:cubicBezTo>
                  <a:cubicBezTo>
                    <a:pt x="151" y="57"/>
                    <a:pt x="151" y="57"/>
                    <a:pt x="151" y="57"/>
                  </a:cubicBezTo>
                  <a:close/>
                  <a:moveTo>
                    <a:pt x="169" y="108"/>
                  </a:moveTo>
                  <a:cubicBezTo>
                    <a:pt x="169" y="109"/>
                    <a:pt x="169" y="109"/>
                    <a:pt x="169" y="110"/>
                  </a:cubicBezTo>
                  <a:cubicBezTo>
                    <a:pt x="169" y="109"/>
                    <a:pt x="169" y="109"/>
                    <a:pt x="169" y="108"/>
                  </a:cubicBezTo>
                  <a:close/>
                  <a:moveTo>
                    <a:pt x="154" y="70"/>
                  </a:moveTo>
                  <a:cubicBezTo>
                    <a:pt x="154" y="71"/>
                    <a:pt x="154" y="71"/>
                    <a:pt x="154" y="71"/>
                  </a:cubicBezTo>
                  <a:cubicBezTo>
                    <a:pt x="155" y="71"/>
                    <a:pt x="155" y="70"/>
                    <a:pt x="154" y="70"/>
                  </a:cubicBezTo>
                  <a:cubicBezTo>
                    <a:pt x="154" y="70"/>
                    <a:pt x="154" y="70"/>
                    <a:pt x="154" y="70"/>
                  </a:cubicBezTo>
                  <a:close/>
                  <a:moveTo>
                    <a:pt x="25" y="107"/>
                  </a:moveTo>
                  <a:cubicBezTo>
                    <a:pt x="26" y="107"/>
                    <a:pt x="26" y="107"/>
                    <a:pt x="26" y="107"/>
                  </a:cubicBezTo>
                  <a:cubicBezTo>
                    <a:pt x="26" y="106"/>
                    <a:pt x="26" y="105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6" y="105"/>
                    <a:pt x="26" y="106"/>
                    <a:pt x="25" y="107"/>
                  </a:cubicBezTo>
                  <a:close/>
                  <a:moveTo>
                    <a:pt x="13" y="111"/>
                  </a:moveTo>
                  <a:cubicBezTo>
                    <a:pt x="13" y="111"/>
                    <a:pt x="13" y="111"/>
                    <a:pt x="13" y="111"/>
                  </a:cubicBezTo>
                  <a:cubicBezTo>
                    <a:pt x="12" y="111"/>
                    <a:pt x="12" y="112"/>
                    <a:pt x="13" y="112"/>
                  </a:cubicBezTo>
                  <a:cubicBezTo>
                    <a:pt x="13" y="112"/>
                    <a:pt x="13" y="111"/>
                    <a:pt x="13" y="111"/>
                  </a:cubicBezTo>
                  <a:close/>
                  <a:moveTo>
                    <a:pt x="23" y="143"/>
                  </a:moveTo>
                  <a:cubicBezTo>
                    <a:pt x="24" y="142"/>
                    <a:pt x="24" y="142"/>
                    <a:pt x="23" y="142"/>
                  </a:cubicBezTo>
                  <a:cubicBezTo>
                    <a:pt x="23" y="142"/>
                    <a:pt x="23" y="142"/>
                    <a:pt x="23" y="143"/>
                  </a:cubicBezTo>
                  <a:close/>
                  <a:moveTo>
                    <a:pt x="20" y="150"/>
                  </a:moveTo>
                  <a:cubicBezTo>
                    <a:pt x="20" y="150"/>
                    <a:pt x="20" y="150"/>
                    <a:pt x="19" y="151"/>
                  </a:cubicBezTo>
                  <a:cubicBezTo>
                    <a:pt x="20" y="151"/>
                    <a:pt x="20" y="151"/>
                    <a:pt x="20" y="150"/>
                  </a:cubicBezTo>
                  <a:close/>
                  <a:moveTo>
                    <a:pt x="16" y="109"/>
                  </a:moveTo>
                  <a:cubicBezTo>
                    <a:pt x="16" y="109"/>
                    <a:pt x="15" y="109"/>
                    <a:pt x="15" y="110"/>
                  </a:cubicBezTo>
                  <a:cubicBezTo>
                    <a:pt x="15" y="110"/>
                    <a:pt x="16" y="110"/>
                    <a:pt x="16" y="109"/>
                  </a:cubicBezTo>
                  <a:close/>
                  <a:moveTo>
                    <a:pt x="13" y="121"/>
                  </a:move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1"/>
                  </a:cubicBezTo>
                  <a:close/>
                  <a:moveTo>
                    <a:pt x="16" y="74"/>
                  </a:moveTo>
                  <a:cubicBezTo>
                    <a:pt x="15" y="74"/>
                    <a:pt x="15" y="74"/>
                    <a:pt x="14" y="75"/>
                  </a:cubicBezTo>
                  <a:cubicBezTo>
                    <a:pt x="15" y="75"/>
                    <a:pt x="15" y="74"/>
                    <a:pt x="16" y="74"/>
                  </a:cubicBezTo>
                  <a:close/>
                  <a:moveTo>
                    <a:pt x="31" y="75"/>
                  </a:moveTo>
                  <a:cubicBezTo>
                    <a:pt x="31" y="75"/>
                    <a:pt x="32" y="75"/>
                    <a:pt x="32" y="74"/>
                  </a:cubicBezTo>
                  <a:cubicBezTo>
                    <a:pt x="31" y="74"/>
                    <a:pt x="31" y="75"/>
                    <a:pt x="31" y="75"/>
                  </a:cubicBezTo>
                  <a:close/>
                  <a:moveTo>
                    <a:pt x="168" y="98"/>
                  </a:moveTo>
                  <a:cubicBezTo>
                    <a:pt x="168" y="98"/>
                    <a:pt x="168" y="98"/>
                    <a:pt x="168" y="98"/>
                  </a:cubicBezTo>
                  <a:cubicBezTo>
                    <a:pt x="168" y="98"/>
                    <a:pt x="168" y="98"/>
                    <a:pt x="168" y="99"/>
                  </a:cubicBezTo>
                  <a:cubicBezTo>
                    <a:pt x="168" y="98"/>
                    <a:pt x="168" y="98"/>
                    <a:pt x="168" y="98"/>
                  </a:cubicBezTo>
                  <a:close/>
                  <a:moveTo>
                    <a:pt x="158" y="83"/>
                  </a:moveTo>
                  <a:cubicBezTo>
                    <a:pt x="159" y="83"/>
                    <a:pt x="159" y="83"/>
                    <a:pt x="159" y="82"/>
                  </a:cubicBezTo>
                  <a:cubicBezTo>
                    <a:pt x="159" y="82"/>
                    <a:pt x="158" y="82"/>
                    <a:pt x="158" y="83"/>
                  </a:cubicBezTo>
                  <a:close/>
                  <a:moveTo>
                    <a:pt x="13" y="109"/>
                  </a:moveTo>
                  <a:cubicBezTo>
                    <a:pt x="13" y="108"/>
                    <a:pt x="13" y="108"/>
                    <a:pt x="13" y="107"/>
                  </a:cubicBezTo>
                  <a:cubicBezTo>
                    <a:pt x="12" y="108"/>
                    <a:pt x="12" y="108"/>
                    <a:pt x="13" y="109"/>
                  </a:cubicBezTo>
                  <a:close/>
                  <a:moveTo>
                    <a:pt x="11" y="106"/>
                  </a:moveTo>
                  <a:cubicBezTo>
                    <a:pt x="10" y="106"/>
                    <a:pt x="10" y="107"/>
                    <a:pt x="10" y="107"/>
                  </a:cubicBezTo>
                  <a:cubicBezTo>
                    <a:pt x="11" y="107"/>
                    <a:pt x="11" y="107"/>
                    <a:pt x="11" y="106"/>
                  </a:cubicBezTo>
                  <a:close/>
                  <a:moveTo>
                    <a:pt x="21" y="152"/>
                  </a:moveTo>
                  <a:cubicBezTo>
                    <a:pt x="22" y="153"/>
                    <a:pt x="22" y="153"/>
                    <a:pt x="21" y="152"/>
                  </a:cubicBezTo>
                  <a:cubicBezTo>
                    <a:pt x="21" y="152"/>
                    <a:pt x="21" y="152"/>
                    <a:pt x="21" y="152"/>
                  </a:cubicBezTo>
                  <a:close/>
                  <a:moveTo>
                    <a:pt x="10" y="104"/>
                  </a:moveTo>
                  <a:cubicBezTo>
                    <a:pt x="11" y="104"/>
                    <a:pt x="11" y="104"/>
                    <a:pt x="11" y="103"/>
                  </a:cubicBezTo>
                  <a:cubicBezTo>
                    <a:pt x="10" y="104"/>
                    <a:pt x="10" y="104"/>
                    <a:pt x="10" y="104"/>
                  </a:cubicBezTo>
                  <a:close/>
                  <a:moveTo>
                    <a:pt x="159" y="133"/>
                  </a:moveTo>
                  <a:cubicBezTo>
                    <a:pt x="159" y="133"/>
                    <a:pt x="159" y="134"/>
                    <a:pt x="159" y="134"/>
                  </a:cubicBezTo>
                  <a:cubicBezTo>
                    <a:pt x="159" y="134"/>
                    <a:pt x="159" y="134"/>
                    <a:pt x="159" y="134"/>
                  </a:cubicBezTo>
                  <a:cubicBezTo>
                    <a:pt x="159" y="134"/>
                    <a:pt x="159" y="133"/>
                    <a:pt x="159" y="133"/>
                  </a:cubicBezTo>
                  <a:close/>
                  <a:moveTo>
                    <a:pt x="156" y="90"/>
                  </a:moveTo>
                  <a:cubicBezTo>
                    <a:pt x="156" y="91"/>
                    <a:pt x="156" y="91"/>
                    <a:pt x="156" y="91"/>
                  </a:cubicBezTo>
                  <a:cubicBezTo>
                    <a:pt x="156" y="91"/>
                    <a:pt x="156" y="90"/>
                    <a:pt x="156" y="90"/>
                  </a:cubicBezTo>
                  <a:close/>
                  <a:moveTo>
                    <a:pt x="162" y="98"/>
                  </a:moveTo>
                  <a:cubicBezTo>
                    <a:pt x="162" y="98"/>
                    <a:pt x="162" y="98"/>
                    <a:pt x="162" y="98"/>
                  </a:cubicBezTo>
                  <a:cubicBezTo>
                    <a:pt x="162" y="99"/>
                    <a:pt x="162" y="99"/>
                    <a:pt x="162" y="100"/>
                  </a:cubicBezTo>
                  <a:cubicBezTo>
                    <a:pt x="162" y="100"/>
                    <a:pt x="162" y="100"/>
                    <a:pt x="162" y="100"/>
                  </a:cubicBezTo>
                  <a:cubicBezTo>
                    <a:pt x="162" y="99"/>
                    <a:pt x="162" y="99"/>
                    <a:pt x="162" y="98"/>
                  </a:cubicBezTo>
                  <a:close/>
                  <a:moveTo>
                    <a:pt x="169" y="103"/>
                  </a:moveTo>
                  <a:cubicBezTo>
                    <a:pt x="169" y="103"/>
                    <a:pt x="168" y="103"/>
                    <a:pt x="168" y="103"/>
                  </a:cubicBezTo>
                  <a:cubicBezTo>
                    <a:pt x="168" y="104"/>
                    <a:pt x="168" y="104"/>
                    <a:pt x="169" y="105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69" y="104"/>
                    <a:pt x="169" y="104"/>
                    <a:pt x="169" y="103"/>
                  </a:cubicBezTo>
                  <a:close/>
                  <a:moveTo>
                    <a:pt x="26" y="155"/>
                  </a:moveTo>
                  <a:cubicBezTo>
                    <a:pt x="25" y="154"/>
                    <a:pt x="25" y="154"/>
                    <a:pt x="24" y="155"/>
                  </a:cubicBezTo>
                  <a:cubicBezTo>
                    <a:pt x="25" y="155"/>
                    <a:pt x="25" y="155"/>
                    <a:pt x="25" y="155"/>
                  </a:cubicBezTo>
                  <a:cubicBezTo>
                    <a:pt x="25" y="155"/>
                    <a:pt x="25" y="155"/>
                    <a:pt x="26" y="155"/>
                  </a:cubicBezTo>
                  <a:close/>
                  <a:moveTo>
                    <a:pt x="14" y="88"/>
                  </a:moveTo>
                  <a:cubicBezTo>
                    <a:pt x="13" y="88"/>
                    <a:pt x="13" y="88"/>
                    <a:pt x="13" y="89"/>
                  </a:cubicBezTo>
                  <a:cubicBezTo>
                    <a:pt x="13" y="88"/>
                    <a:pt x="14" y="88"/>
                    <a:pt x="14" y="88"/>
                  </a:cubicBezTo>
                  <a:close/>
                  <a:moveTo>
                    <a:pt x="163" y="93"/>
                  </a:moveTo>
                  <a:cubicBezTo>
                    <a:pt x="164" y="93"/>
                    <a:pt x="164" y="93"/>
                    <a:pt x="164" y="93"/>
                  </a:cubicBezTo>
                  <a:cubicBezTo>
                    <a:pt x="164" y="93"/>
                    <a:pt x="164" y="93"/>
                    <a:pt x="164" y="92"/>
                  </a:cubicBezTo>
                  <a:cubicBezTo>
                    <a:pt x="164" y="93"/>
                    <a:pt x="163" y="93"/>
                    <a:pt x="163" y="93"/>
                  </a:cubicBezTo>
                  <a:close/>
                  <a:moveTo>
                    <a:pt x="161" y="94"/>
                  </a:moveTo>
                  <a:cubicBezTo>
                    <a:pt x="161" y="94"/>
                    <a:pt x="161" y="94"/>
                    <a:pt x="161" y="94"/>
                  </a:cubicBezTo>
                  <a:cubicBezTo>
                    <a:pt x="161" y="94"/>
                    <a:pt x="161" y="94"/>
                    <a:pt x="161" y="95"/>
                  </a:cubicBezTo>
                  <a:cubicBezTo>
                    <a:pt x="161" y="94"/>
                    <a:pt x="161" y="94"/>
                    <a:pt x="161" y="94"/>
                  </a:cubicBezTo>
                  <a:close/>
                  <a:moveTo>
                    <a:pt x="13" y="101"/>
                  </a:moveTo>
                  <a:cubicBezTo>
                    <a:pt x="13" y="101"/>
                    <a:pt x="13" y="101"/>
                    <a:pt x="13" y="101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13" y="102"/>
                    <a:pt x="13" y="102"/>
                    <a:pt x="13" y="101"/>
                  </a:cubicBezTo>
                  <a:close/>
                  <a:moveTo>
                    <a:pt x="12" y="92"/>
                  </a:moveTo>
                  <a:cubicBezTo>
                    <a:pt x="12" y="92"/>
                    <a:pt x="12" y="92"/>
                    <a:pt x="12" y="92"/>
                  </a:cubicBezTo>
                  <a:cubicBezTo>
                    <a:pt x="13" y="92"/>
                    <a:pt x="13" y="91"/>
                    <a:pt x="13" y="91"/>
                  </a:cubicBezTo>
                  <a:cubicBezTo>
                    <a:pt x="13" y="91"/>
                    <a:pt x="13" y="91"/>
                    <a:pt x="12" y="91"/>
                  </a:cubicBezTo>
                  <a:cubicBezTo>
                    <a:pt x="12" y="91"/>
                    <a:pt x="12" y="91"/>
                    <a:pt x="12" y="92"/>
                  </a:cubicBezTo>
                  <a:close/>
                  <a:moveTo>
                    <a:pt x="173" y="67"/>
                  </a:moveTo>
                  <a:cubicBezTo>
                    <a:pt x="173" y="67"/>
                    <a:pt x="173" y="67"/>
                    <a:pt x="173" y="68"/>
                  </a:cubicBezTo>
                  <a:cubicBezTo>
                    <a:pt x="173" y="67"/>
                    <a:pt x="173" y="67"/>
                    <a:pt x="173" y="67"/>
                  </a:cubicBezTo>
                  <a:close/>
                  <a:moveTo>
                    <a:pt x="14" y="143"/>
                  </a:moveTo>
                  <a:cubicBezTo>
                    <a:pt x="14" y="143"/>
                    <a:pt x="14" y="143"/>
                    <a:pt x="14" y="143"/>
                  </a:cubicBezTo>
                  <a:cubicBezTo>
                    <a:pt x="15" y="143"/>
                    <a:pt x="15" y="143"/>
                    <a:pt x="15" y="142"/>
                  </a:cubicBezTo>
                  <a:cubicBezTo>
                    <a:pt x="15" y="142"/>
                    <a:pt x="15" y="143"/>
                    <a:pt x="14" y="143"/>
                  </a:cubicBezTo>
                  <a:close/>
                  <a:moveTo>
                    <a:pt x="4" y="130"/>
                  </a:moveTo>
                  <a:cubicBezTo>
                    <a:pt x="4" y="130"/>
                    <a:pt x="4" y="130"/>
                    <a:pt x="4" y="130"/>
                  </a:cubicBezTo>
                  <a:cubicBezTo>
                    <a:pt x="4" y="130"/>
                    <a:pt x="4" y="131"/>
                    <a:pt x="4" y="131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4" y="131"/>
                    <a:pt x="4" y="130"/>
                    <a:pt x="4" y="130"/>
                  </a:cubicBezTo>
                  <a:close/>
                  <a:moveTo>
                    <a:pt x="14" y="123"/>
                  </a:moveTo>
                  <a:cubicBezTo>
                    <a:pt x="14" y="123"/>
                    <a:pt x="14" y="123"/>
                    <a:pt x="14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3" y="123"/>
                    <a:pt x="14" y="123"/>
                    <a:pt x="14" y="123"/>
                  </a:cubicBezTo>
                  <a:close/>
                  <a:moveTo>
                    <a:pt x="148" y="60"/>
                  </a:moveTo>
                  <a:cubicBezTo>
                    <a:pt x="148" y="60"/>
                    <a:pt x="148" y="60"/>
                    <a:pt x="148" y="60"/>
                  </a:cubicBezTo>
                  <a:cubicBezTo>
                    <a:pt x="148" y="60"/>
                    <a:pt x="148" y="61"/>
                    <a:pt x="148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61"/>
                    <a:pt x="148" y="60"/>
                    <a:pt x="148" y="60"/>
                  </a:cubicBezTo>
                  <a:close/>
                  <a:moveTo>
                    <a:pt x="161" y="140"/>
                  </a:moveTo>
                  <a:cubicBezTo>
                    <a:pt x="162" y="140"/>
                    <a:pt x="162" y="140"/>
                    <a:pt x="162" y="139"/>
                  </a:cubicBezTo>
                  <a:cubicBezTo>
                    <a:pt x="161" y="140"/>
                    <a:pt x="161" y="140"/>
                    <a:pt x="161" y="140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40"/>
                    <a:pt x="14" y="140"/>
                  </a:cubicBezTo>
                  <a:cubicBezTo>
                    <a:pt x="14" y="140"/>
                    <a:pt x="14" y="140"/>
                    <a:pt x="14" y="141"/>
                  </a:cubicBezTo>
                  <a:close/>
                  <a:moveTo>
                    <a:pt x="158" y="81"/>
                  </a:moveTo>
                  <a:cubicBezTo>
                    <a:pt x="158" y="80"/>
                    <a:pt x="158" y="80"/>
                    <a:pt x="159" y="80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0"/>
                    <a:pt x="158" y="80"/>
                    <a:pt x="158" y="81"/>
                  </a:cubicBezTo>
                  <a:close/>
                  <a:moveTo>
                    <a:pt x="170" y="82"/>
                  </a:moveTo>
                  <a:cubicBezTo>
                    <a:pt x="170" y="82"/>
                    <a:pt x="170" y="82"/>
                    <a:pt x="170" y="81"/>
                  </a:cubicBezTo>
                  <a:cubicBezTo>
                    <a:pt x="170" y="82"/>
                    <a:pt x="170" y="82"/>
                    <a:pt x="170" y="82"/>
                  </a:cubicBezTo>
                  <a:close/>
                  <a:moveTo>
                    <a:pt x="9" y="96"/>
                  </a:moveTo>
                  <a:cubicBezTo>
                    <a:pt x="9" y="96"/>
                    <a:pt x="9" y="96"/>
                    <a:pt x="9" y="96"/>
                  </a:cubicBezTo>
                  <a:cubicBezTo>
                    <a:pt x="9" y="96"/>
                    <a:pt x="9" y="96"/>
                    <a:pt x="10" y="95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9" y="96"/>
                    <a:pt x="9" y="96"/>
                    <a:pt x="9" y="96"/>
                  </a:cubicBezTo>
                  <a:close/>
                  <a:moveTo>
                    <a:pt x="159" y="87"/>
                  </a:moveTo>
                  <a:cubicBezTo>
                    <a:pt x="160" y="87"/>
                    <a:pt x="160" y="87"/>
                    <a:pt x="160" y="87"/>
                  </a:cubicBezTo>
                  <a:cubicBezTo>
                    <a:pt x="160" y="87"/>
                    <a:pt x="160" y="87"/>
                    <a:pt x="160" y="87"/>
                  </a:cubicBezTo>
                  <a:cubicBezTo>
                    <a:pt x="160" y="87"/>
                    <a:pt x="160" y="87"/>
                    <a:pt x="160" y="86"/>
                  </a:cubicBezTo>
                  <a:cubicBezTo>
                    <a:pt x="160" y="87"/>
                    <a:pt x="160" y="87"/>
                    <a:pt x="159" y="87"/>
                  </a:cubicBezTo>
                  <a:close/>
                  <a:moveTo>
                    <a:pt x="15" y="84"/>
                  </a:moveTo>
                  <a:cubicBezTo>
                    <a:pt x="14" y="85"/>
                    <a:pt x="14" y="85"/>
                    <a:pt x="14" y="85"/>
                  </a:cubicBezTo>
                  <a:cubicBezTo>
                    <a:pt x="14" y="85"/>
                    <a:pt x="15" y="85"/>
                    <a:pt x="15" y="84"/>
                  </a:cubicBezTo>
                  <a:close/>
                  <a:moveTo>
                    <a:pt x="26" y="99"/>
                  </a:moveTo>
                  <a:cubicBezTo>
                    <a:pt x="26" y="99"/>
                    <a:pt x="26" y="99"/>
                    <a:pt x="26" y="99"/>
                  </a:cubicBezTo>
                  <a:cubicBezTo>
                    <a:pt x="26" y="99"/>
                    <a:pt x="26" y="99"/>
                    <a:pt x="26" y="98"/>
                  </a:cubicBezTo>
                  <a:cubicBezTo>
                    <a:pt x="26" y="98"/>
                    <a:pt x="26" y="98"/>
                    <a:pt x="26" y="98"/>
                  </a:cubicBezTo>
                  <a:cubicBezTo>
                    <a:pt x="26" y="99"/>
                    <a:pt x="26" y="99"/>
                    <a:pt x="26" y="99"/>
                  </a:cubicBezTo>
                  <a:close/>
                  <a:moveTo>
                    <a:pt x="11" y="114"/>
                  </a:moveTo>
                  <a:cubicBezTo>
                    <a:pt x="11" y="114"/>
                    <a:pt x="11" y="114"/>
                    <a:pt x="11" y="114"/>
                  </a:cubicBezTo>
                  <a:cubicBezTo>
                    <a:pt x="11" y="113"/>
                    <a:pt x="11" y="113"/>
                    <a:pt x="11" y="112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1" y="113"/>
                    <a:pt x="11" y="113"/>
                    <a:pt x="11" y="114"/>
                  </a:cubicBezTo>
                  <a:close/>
                  <a:moveTo>
                    <a:pt x="31" y="58"/>
                  </a:moveTo>
                  <a:cubicBezTo>
                    <a:pt x="31" y="58"/>
                    <a:pt x="31" y="58"/>
                    <a:pt x="31" y="58"/>
                  </a:cubicBezTo>
                  <a:cubicBezTo>
                    <a:pt x="31" y="58"/>
                    <a:pt x="32" y="58"/>
                    <a:pt x="32" y="58"/>
                  </a:cubicBezTo>
                  <a:cubicBezTo>
                    <a:pt x="32" y="58"/>
                    <a:pt x="32" y="57"/>
                    <a:pt x="32" y="57"/>
                  </a:cubicBezTo>
                  <a:cubicBezTo>
                    <a:pt x="32" y="58"/>
                    <a:pt x="31" y="58"/>
                    <a:pt x="31" y="58"/>
                  </a:cubicBezTo>
                  <a:close/>
                  <a:moveTo>
                    <a:pt x="22" y="109"/>
                  </a:moveTo>
                  <a:cubicBezTo>
                    <a:pt x="22" y="109"/>
                    <a:pt x="22" y="109"/>
                    <a:pt x="22" y="109"/>
                  </a:cubicBezTo>
                  <a:cubicBezTo>
                    <a:pt x="22" y="109"/>
                    <a:pt x="22" y="108"/>
                    <a:pt x="22" y="108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2" y="108"/>
                    <a:pt x="22" y="109"/>
                    <a:pt x="22" y="109"/>
                  </a:cubicBezTo>
                  <a:close/>
                  <a:moveTo>
                    <a:pt x="11" y="140"/>
                  </a:moveTo>
                  <a:cubicBezTo>
                    <a:pt x="11" y="140"/>
                    <a:pt x="11" y="140"/>
                    <a:pt x="11" y="140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1" y="140"/>
                  </a:cubicBezTo>
                  <a:close/>
                  <a:moveTo>
                    <a:pt x="12" y="94"/>
                  </a:move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lose/>
                  <a:moveTo>
                    <a:pt x="154" y="55"/>
                  </a:moveTo>
                  <a:cubicBezTo>
                    <a:pt x="154" y="55"/>
                    <a:pt x="154" y="55"/>
                    <a:pt x="155" y="56"/>
                  </a:cubicBezTo>
                  <a:cubicBezTo>
                    <a:pt x="155" y="55"/>
                    <a:pt x="155" y="55"/>
                    <a:pt x="154" y="55"/>
                  </a:cubicBezTo>
                  <a:close/>
                  <a:moveTo>
                    <a:pt x="183" y="106"/>
                  </a:moveTo>
                  <a:cubicBezTo>
                    <a:pt x="183" y="106"/>
                    <a:pt x="183" y="106"/>
                    <a:pt x="183" y="106"/>
                  </a:cubicBezTo>
                  <a:cubicBezTo>
                    <a:pt x="183" y="106"/>
                    <a:pt x="183" y="106"/>
                    <a:pt x="183" y="107"/>
                  </a:cubicBezTo>
                  <a:cubicBezTo>
                    <a:pt x="183" y="107"/>
                    <a:pt x="183" y="107"/>
                    <a:pt x="183" y="107"/>
                  </a:cubicBezTo>
                  <a:cubicBezTo>
                    <a:pt x="183" y="106"/>
                    <a:pt x="183" y="106"/>
                    <a:pt x="183" y="106"/>
                  </a:cubicBezTo>
                  <a:close/>
                  <a:moveTo>
                    <a:pt x="11" y="109"/>
                  </a:moveTo>
                  <a:cubicBezTo>
                    <a:pt x="10" y="110"/>
                    <a:pt x="10" y="110"/>
                    <a:pt x="10" y="110"/>
                  </a:cubicBezTo>
                  <a:cubicBezTo>
                    <a:pt x="10" y="110"/>
                    <a:pt x="11" y="110"/>
                    <a:pt x="11" y="110"/>
                  </a:cubicBezTo>
                  <a:cubicBezTo>
                    <a:pt x="11" y="110"/>
                    <a:pt x="11" y="110"/>
                    <a:pt x="11" y="109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4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9" y="123"/>
                    <a:pt x="9" y="123"/>
                  </a:cubicBezTo>
                  <a:close/>
                  <a:moveTo>
                    <a:pt x="157" y="75"/>
                  </a:moveTo>
                  <a:cubicBezTo>
                    <a:pt x="157" y="75"/>
                    <a:pt x="157" y="75"/>
                    <a:pt x="157" y="75"/>
                  </a:cubicBezTo>
                  <a:cubicBezTo>
                    <a:pt x="157" y="75"/>
                    <a:pt x="157" y="75"/>
                    <a:pt x="157" y="74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5"/>
                  </a:cubicBezTo>
                  <a:close/>
                  <a:moveTo>
                    <a:pt x="27" y="97"/>
                  </a:move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7" y="97"/>
                  </a:cubicBezTo>
                  <a:cubicBezTo>
                    <a:pt x="27" y="97"/>
                    <a:pt x="27" y="97"/>
                    <a:pt x="27" y="97"/>
                  </a:cubicBezTo>
                  <a:close/>
                  <a:moveTo>
                    <a:pt x="13" y="114"/>
                  </a:moveTo>
                  <a:cubicBezTo>
                    <a:pt x="13" y="114"/>
                    <a:pt x="13" y="114"/>
                    <a:pt x="13" y="114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3" y="115"/>
                    <a:pt x="13" y="114"/>
                  </a:cubicBezTo>
                  <a:close/>
                  <a:moveTo>
                    <a:pt x="163" y="107"/>
                  </a:move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ubicBezTo>
                    <a:pt x="163" y="107"/>
                    <a:pt x="163" y="107"/>
                    <a:pt x="163" y="107"/>
                  </a:cubicBezTo>
                  <a:close/>
                  <a:moveTo>
                    <a:pt x="10" y="129"/>
                  </a:move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0" y="129"/>
                    <a:pt x="10" y="129"/>
                    <a:pt x="10" y="129"/>
                  </a:cubicBezTo>
                  <a:close/>
                  <a:moveTo>
                    <a:pt x="159" y="84"/>
                  </a:moveTo>
                  <a:cubicBezTo>
                    <a:pt x="159" y="84"/>
                    <a:pt x="159" y="84"/>
                    <a:pt x="159" y="84"/>
                  </a:cubicBezTo>
                  <a:cubicBezTo>
                    <a:pt x="159" y="84"/>
                    <a:pt x="159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59" y="85"/>
                    <a:pt x="159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30"/>
            <p:cNvSpPr>
              <a:spLocks noEditPoints="1"/>
            </p:cNvSpPr>
            <p:nvPr/>
          </p:nvSpPr>
          <p:spPr bwMode="auto">
            <a:xfrm>
              <a:off x="4434" y="1814"/>
              <a:ext cx="342" cy="177"/>
            </a:xfrm>
            <a:custGeom>
              <a:avLst/>
              <a:gdLst>
                <a:gd name="T0" fmla="*/ 117 w 165"/>
                <a:gd name="T1" fmla="*/ 2 h 86"/>
                <a:gd name="T2" fmla="*/ 163 w 165"/>
                <a:gd name="T3" fmla="*/ 63 h 86"/>
                <a:gd name="T4" fmla="*/ 33 w 165"/>
                <a:gd name="T5" fmla="*/ 81 h 86"/>
                <a:gd name="T6" fmla="*/ 52 w 165"/>
                <a:gd name="T7" fmla="*/ 7 h 86"/>
                <a:gd name="T8" fmla="*/ 75 w 165"/>
                <a:gd name="T9" fmla="*/ 30 h 86"/>
                <a:gd name="T10" fmla="*/ 108 w 165"/>
                <a:gd name="T11" fmla="*/ 50 h 86"/>
                <a:gd name="T12" fmla="*/ 106 w 165"/>
                <a:gd name="T13" fmla="*/ 53 h 86"/>
                <a:gd name="T14" fmla="*/ 123 w 165"/>
                <a:gd name="T15" fmla="*/ 55 h 86"/>
                <a:gd name="T16" fmla="*/ 126 w 165"/>
                <a:gd name="T17" fmla="*/ 37 h 86"/>
                <a:gd name="T18" fmla="*/ 104 w 165"/>
                <a:gd name="T19" fmla="*/ 25 h 86"/>
                <a:gd name="T20" fmla="*/ 109 w 165"/>
                <a:gd name="T21" fmla="*/ 17 h 86"/>
                <a:gd name="T22" fmla="*/ 90 w 165"/>
                <a:gd name="T23" fmla="*/ 30 h 86"/>
                <a:gd name="T24" fmla="*/ 157 w 165"/>
                <a:gd name="T25" fmla="*/ 72 h 86"/>
                <a:gd name="T26" fmla="*/ 89 w 165"/>
                <a:gd name="T27" fmla="*/ 73 h 86"/>
                <a:gd name="T28" fmla="*/ 75 w 165"/>
                <a:gd name="T29" fmla="*/ 74 h 86"/>
                <a:gd name="T30" fmla="*/ 48 w 165"/>
                <a:gd name="T31" fmla="*/ 65 h 86"/>
                <a:gd name="T32" fmla="*/ 131 w 165"/>
                <a:gd name="T33" fmla="*/ 40 h 86"/>
                <a:gd name="T34" fmla="*/ 114 w 165"/>
                <a:gd name="T35" fmla="*/ 58 h 86"/>
                <a:gd name="T36" fmla="*/ 77 w 165"/>
                <a:gd name="T37" fmla="*/ 36 h 86"/>
                <a:gd name="T38" fmla="*/ 130 w 165"/>
                <a:gd name="T39" fmla="*/ 67 h 86"/>
                <a:gd name="T40" fmla="*/ 135 w 165"/>
                <a:gd name="T41" fmla="*/ 68 h 86"/>
                <a:gd name="T42" fmla="*/ 92 w 165"/>
                <a:gd name="T43" fmla="*/ 76 h 86"/>
                <a:gd name="T44" fmla="*/ 105 w 165"/>
                <a:gd name="T45" fmla="*/ 35 h 86"/>
                <a:gd name="T46" fmla="*/ 35 w 165"/>
                <a:gd name="T47" fmla="*/ 44 h 86"/>
                <a:gd name="T48" fmla="*/ 80 w 165"/>
                <a:gd name="T49" fmla="*/ 76 h 86"/>
                <a:gd name="T50" fmla="*/ 81 w 165"/>
                <a:gd name="T51" fmla="*/ 76 h 86"/>
                <a:gd name="T52" fmla="*/ 25 w 165"/>
                <a:gd name="T53" fmla="*/ 68 h 86"/>
                <a:gd name="T54" fmla="*/ 132 w 165"/>
                <a:gd name="T55" fmla="*/ 69 h 86"/>
                <a:gd name="T56" fmla="*/ 37 w 165"/>
                <a:gd name="T57" fmla="*/ 32 h 86"/>
                <a:gd name="T58" fmla="*/ 35 w 165"/>
                <a:gd name="T59" fmla="*/ 65 h 86"/>
                <a:gd name="T60" fmla="*/ 100 w 165"/>
                <a:gd name="T61" fmla="*/ 79 h 86"/>
                <a:gd name="T62" fmla="*/ 148 w 165"/>
                <a:gd name="T63" fmla="*/ 61 h 86"/>
                <a:gd name="T64" fmla="*/ 115 w 165"/>
                <a:gd name="T65" fmla="*/ 77 h 86"/>
                <a:gd name="T66" fmla="*/ 78 w 165"/>
                <a:gd name="T67" fmla="*/ 17 h 86"/>
                <a:gd name="T68" fmla="*/ 46 w 165"/>
                <a:gd name="T69" fmla="*/ 74 h 86"/>
                <a:gd name="T70" fmla="*/ 32 w 165"/>
                <a:gd name="T71" fmla="*/ 71 h 86"/>
                <a:gd name="T72" fmla="*/ 73 w 165"/>
                <a:gd name="T73" fmla="*/ 81 h 86"/>
                <a:gd name="T74" fmla="*/ 123 w 165"/>
                <a:gd name="T75" fmla="*/ 78 h 86"/>
                <a:gd name="T76" fmla="*/ 86 w 165"/>
                <a:gd name="T77" fmla="*/ 23 h 86"/>
                <a:gd name="T78" fmla="*/ 11 w 165"/>
                <a:gd name="T79" fmla="*/ 70 h 86"/>
                <a:gd name="T80" fmla="*/ 95 w 165"/>
                <a:gd name="T81" fmla="*/ 16 h 86"/>
                <a:gd name="T82" fmla="*/ 29 w 165"/>
                <a:gd name="T83" fmla="*/ 67 h 86"/>
                <a:gd name="T84" fmla="*/ 47 w 165"/>
                <a:gd name="T85" fmla="*/ 73 h 86"/>
                <a:gd name="T86" fmla="*/ 56 w 165"/>
                <a:gd name="T87" fmla="*/ 73 h 86"/>
                <a:gd name="T88" fmla="*/ 80 w 165"/>
                <a:gd name="T89" fmla="*/ 32 h 86"/>
                <a:gd name="T90" fmla="*/ 99 w 165"/>
                <a:gd name="T91" fmla="*/ 25 h 86"/>
                <a:gd name="T92" fmla="*/ 94 w 165"/>
                <a:gd name="T93" fmla="*/ 29 h 86"/>
                <a:gd name="T94" fmla="*/ 70 w 165"/>
                <a:gd name="T95" fmla="*/ 32 h 86"/>
                <a:gd name="T96" fmla="*/ 37 w 165"/>
                <a:gd name="T97" fmla="*/ 71 h 86"/>
                <a:gd name="T98" fmla="*/ 57 w 165"/>
                <a:gd name="T99" fmla="*/ 75 h 86"/>
                <a:gd name="T100" fmla="*/ 55 w 165"/>
                <a:gd name="T101" fmla="*/ 11 h 86"/>
                <a:gd name="T102" fmla="*/ 101 w 165"/>
                <a:gd name="T103" fmla="*/ 13 h 86"/>
                <a:gd name="T104" fmla="*/ 148 w 165"/>
                <a:gd name="T105" fmla="*/ 63 h 86"/>
                <a:gd name="T106" fmla="*/ 51 w 165"/>
                <a:gd name="T107" fmla="*/ 22 h 86"/>
                <a:gd name="T108" fmla="*/ 71 w 165"/>
                <a:gd name="T109" fmla="*/ 28 h 86"/>
                <a:gd name="T110" fmla="*/ 60 w 165"/>
                <a:gd name="T111" fmla="*/ 30 h 86"/>
                <a:gd name="T112" fmla="*/ 58 w 165"/>
                <a:gd name="T113" fmla="*/ 16 h 86"/>
                <a:gd name="T114" fmla="*/ 101 w 165"/>
                <a:gd name="T115" fmla="*/ 9 h 86"/>
                <a:gd name="T116" fmla="*/ 82 w 165"/>
                <a:gd name="T117" fmla="*/ 32 h 86"/>
                <a:gd name="T118" fmla="*/ 24 w 165"/>
                <a:gd name="T119" fmla="*/ 5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5" h="86">
                  <a:moveTo>
                    <a:pt x="56" y="5"/>
                  </a:moveTo>
                  <a:cubicBezTo>
                    <a:pt x="56" y="6"/>
                    <a:pt x="57" y="6"/>
                    <a:pt x="57" y="6"/>
                  </a:cubicBezTo>
                  <a:cubicBezTo>
                    <a:pt x="57" y="7"/>
                    <a:pt x="58" y="7"/>
                    <a:pt x="58" y="7"/>
                  </a:cubicBezTo>
                  <a:cubicBezTo>
                    <a:pt x="59" y="7"/>
                    <a:pt x="59" y="7"/>
                    <a:pt x="60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4" y="9"/>
                    <a:pt x="67" y="10"/>
                    <a:pt x="70" y="11"/>
                  </a:cubicBezTo>
                  <a:cubicBezTo>
                    <a:pt x="71" y="11"/>
                    <a:pt x="71" y="11"/>
                    <a:pt x="71" y="10"/>
                  </a:cubicBezTo>
                  <a:cubicBezTo>
                    <a:pt x="72" y="9"/>
                    <a:pt x="73" y="10"/>
                    <a:pt x="73" y="11"/>
                  </a:cubicBezTo>
                  <a:cubicBezTo>
                    <a:pt x="74" y="11"/>
                    <a:pt x="76" y="11"/>
                    <a:pt x="77" y="11"/>
                  </a:cubicBezTo>
                  <a:cubicBezTo>
                    <a:pt x="82" y="11"/>
                    <a:pt x="87" y="10"/>
                    <a:pt x="93" y="9"/>
                  </a:cubicBezTo>
                  <a:cubicBezTo>
                    <a:pt x="95" y="8"/>
                    <a:pt x="98" y="8"/>
                    <a:pt x="100" y="7"/>
                  </a:cubicBezTo>
                  <a:cubicBezTo>
                    <a:pt x="104" y="6"/>
                    <a:pt x="107" y="4"/>
                    <a:pt x="110" y="2"/>
                  </a:cubicBezTo>
                  <a:cubicBezTo>
                    <a:pt x="111" y="1"/>
                    <a:pt x="112" y="1"/>
                    <a:pt x="113" y="0"/>
                  </a:cubicBezTo>
                  <a:cubicBezTo>
                    <a:pt x="113" y="0"/>
                    <a:pt x="114" y="0"/>
                    <a:pt x="114" y="0"/>
                  </a:cubicBezTo>
                  <a:cubicBezTo>
                    <a:pt x="116" y="0"/>
                    <a:pt x="116" y="1"/>
                    <a:pt x="117" y="2"/>
                  </a:cubicBezTo>
                  <a:cubicBezTo>
                    <a:pt x="118" y="4"/>
                    <a:pt x="119" y="5"/>
                    <a:pt x="120" y="7"/>
                  </a:cubicBezTo>
                  <a:cubicBezTo>
                    <a:pt x="123" y="10"/>
                    <a:pt x="125" y="14"/>
                    <a:pt x="128" y="17"/>
                  </a:cubicBezTo>
                  <a:cubicBezTo>
                    <a:pt x="129" y="19"/>
                    <a:pt x="130" y="20"/>
                    <a:pt x="131" y="22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21"/>
                    <a:pt x="133" y="21"/>
                    <a:pt x="133" y="21"/>
                  </a:cubicBezTo>
                  <a:cubicBezTo>
                    <a:pt x="133" y="21"/>
                    <a:pt x="133" y="22"/>
                    <a:pt x="133" y="22"/>
                  </a:cubicBezTo>
                  <a:cubicBezTo>
                    <a:pt x="133" y="22"/>
                    <a:pt x="133" y="23"/>
                    <a:pt x="133" y="23"/>
                  </a:cubicBezTo>
                  <a:cubicBezTo>
                    <a:pt x="133" y="23"/>
                    <a:pt x="133" y="23"/>
                    <a:pt x="133" y="24"/>
                  </a:cubicBezTo>
                  <a:cubicBezTo>
                    <a:pt x="136" y="27"/>
                    <a:pt x="139" y="31"/>
                    <a:pt x="142" y="34"/>
                  </a:cubicBezTo>
                  <a:cubicBezTo>
                    <a:pt x="144" y="37"/>
                    <a:pt x="146" y="39"/>
                    <a:pt x="148" y="41"/>
                  </a:cubicBezTo>
                  <a:cubicBezTo>
                    <a:pt x="150" y="43"/>
                    <a:pt x="151" y="45"/>
                    <a:pt x="153" y="47"/>
                  </a:cubicBezTo>
                  <a:cubicBezTo>
                    <a:pt x="155" y="50"/>
                    <a:pt x="157" y="52"/>
                    <a:pt x="158" y="56"/>
                  </a:cubicBezTo>
                  <a:cubicBezTo>
                    <a:pt x="159" y="56"/>
                    <a:pt x="159" y="56"/>
                    <a:pt x="159" y="57"/>
                  </a:cubicBezTo>
                  <a:cubicBezTo>
                    <a:pt x="161" y="58"/>
                    <a:pt x="162" y="60"/>
                    <a:pt x="163" y="62"/>
                  </a:cubicBezTo>
                  <a:cubicBezTo>
                    <a:pt x="163" y="62"/>
                    <a:pt x="163" y="63"/>
                    <a:pt x="163" y="63"/>
                  </a:cubicBezTo>
                  <a:cubicBezTo>
                    <a:pt x="164" y="64"/>
                    <a:pt x="164" y="64"/>
                    <a:pt x="163" y="66"/>
                  </a:cubicBezTo>
                  <a:cubicBezTo>
                    <a:pt x="164" y="66"/>
                    <a:pt x="164" y="66"/>
                    <a:pt x="164" y="66"/>
                  </a:cubicBezTo>
                  <a:cubicBezTo>
                    <a:pt x="165" y="67"/>
                    <a:pt x="165" y="68"/>
                    <a:pt x="164" y="69"/>
                  </a:cubicBezTo>
                  <a:cubicBezTo>
                    <a:pt x="163" y="70"/>
                    <a:pt x="162" y="71"/>
                    <a:pt x="161" y="72"/>
                  </a:cubicBezTo>
                  <a:cubicBezTo>
                    <a:pt x="159" y="74"/>
                    <a:pt x="156" y="75"/>
                    <a:pt x="153" y="76"/>
                  </a:cubicBezTo>
                  <a:cubicBezTo>
                    <a:pt x="148" y="78"/>
                    <a:pt x="143" y="80"/>
                    <a:pt x="138" y="81"/>
                  </a:cubicBezTo>
                  <a:cubicBezTo>
                    <a:pt x="133" y="83"/>
                    <a:pt x="128" y="83"/>
                    <a:pt x="123" y="84"/>
                  </a:cubicBezTo>
                  <a:cubicBezTo>
                    <a:pt x="119" y="85"/>
                    <a:pt x="115" y="85"/>
                    <a:pt x="111" y="86"/>
                  </a:cubicBezTo>
                  <a:cubicBezTo>
                    <a:pt x="107" y="86"/>
                    <a:pt x="103" y="86"/>
                    <a:pt x="99" y="86"/>
                  </a:cubicBezTo>
                  <a:cubicBezTo>
                    <a:pt x="92" y="86"/>
                    <a:pt x="85" y="86"/>
                    <a:pt x="78" y="86"/>
                  </a:cubicBezTo>
                  <a:cubicBezTo>
                    <a:pt x="74" y="86"/>
                    <a:pt x="70" y="86"/>
                    <a:pt x="67" y="85"/>
                  </a:cubicBezTo>
                  <a:cubicBezTo>
                    <a:pt x="64" y="85"/>
                    <a:pt x="61" y="84"/>
                    <a:pt x="58" y="84"/>
                  </a:cubicBezTo>
                  <a:cubicBezTo>
                    <a:pt x="57" y="84"/>
                    <a:pt x="57" y="84"/>
                    <a:pt x="56" y="84"/>
                  </a:cubicBezTo>
                  <a:cubicBezTo>
                    <a:pt x="54" y="84"/>
                    <a:pt x="52" y="84"/>
                    <a:pt x="49" y="84"/>
                  </a:cubicBezTo>
                  <a:cubicBezTo>
                    <a:pt x="44" y="84"/>
                    <a:pt x="38" y="83"/>
                    <a:pt x="33" y="81"/>
                  </a:cubicBezTo>
                  <a:cubicBezTo>
                    <a:pt x="29" y="80"/>
                    <a:pt x="25" y="79"/>
                    <a:pt x="21" y="77"/>
                  </a:cubicBezTo>
                  <a:cubicBezTo>
                    <a:pt x="21" y="77"/>
                    <a:pt x="20" y="76"/>
                    <a:pt x="20" y="76"/>
                  </a:cubicBezTo>
                  <a:cubicBezTo>
                    <a:pt x="17" y="75"/>
                    <a:pt x="14" y="74"/>
                    <a:pt x="12" y="73"/>
                  </a:cubicBezTo>
                  <a:cubicBezTo>
                    <a:pt x="9" y="72"/>
                    <a:pt x="7" y="71"/>
                    <a:pt x="4" y="69"/>
                  </a:cubicBezTo>
                  <a:cubicBezTo>
                    <a:pt x="4" y="69"/>
                    <a:pt x="3" y="69"/>
                    <a:pt x="3" y="70"/>
                  </a:cubicBezTo>
                  <a:cubicBezTo>
                    <a:pt x="2" y="70"/>
                    <a:pt x="2" y="70"/>
                    <a:pt x="1" y="71"/>
                  </a:cubicBezTo>
                  <a:cubicBezTo>
                    <a:pt x="1" y="71"/>
                    <a:pt x="0" y="71"/>
                    <a:pt x="0" y="71"/>
                  </a:cubicBezTo>
                  <a:cubicBezTo>
                    <a:pt x="0" y="70"/>
                    <a:pt x="0" y="70"/>
                    <a:pt x="0" y="69"/>
                  </a:cubicBezTo>
                  <a:cubicBezTo>
                    <a:pt x="0" y="69"/>
                    <a:pt x="0" y="68"/>
                    <a:pt x="0" y="68"/>
                  </a:cubicBezTo>
                  <a:cubicBezTo>
                    <a:pt x="2" y="65"/>
                    <a:pt x="4" y="63"/>
                    <a:pt x="6" y="60"/>
                  </a:cubicBezTo>
                  <a:cubicBezTo>
                    <a:pt x="10" y="56"/>
                    <a:pt x="13" y="52"/>
                    <a:pt x="17" y="47"/>
                  </a:cubicBezTo>
                  <a:cubicBezTo>
                    <a:pt x="18" y="46"/>
                    <a:pt x="19" y="45"/>
                    <a:pt x="20" y="44"/>
                  </a:cubicBezTo>
                  <a:cubicBezTo>
                    <a:pt x="24" y="39"/>
                    <a:pt x="28" y="34"/>
                    <a:pt x="32" y="29"/>
                  </a:cubicBezTo>
                  <a:cubicBezTo>
                    <a:pt x="38" y="23"/>
                    <a:pt x="44" y="16"/>
                    <a:pt x="50" y="10"/>
                  </a:cubicBezTo>
                  <a:cubicBezTo>
                    <a:pt x="51" y="9"/>
                    <a:pt x="52" y="8"/>
                    <a:pt x="52" y="7"/>
                  </a:cubicBezTo>
                  <a:cubicBezTo>
                    <a:pt x="53" y="7"/>
                    <a:pt x="53" y="7"/>
                    <a:pt x="53" y="6"/>
                  </a:cubicBezTo>
                  <a:cubicBezTo>
                    <a:pt x="52" y="5"/>
                    <a:pt x="53" y="4"/>
                    <a:pt x="54" y="4"/>
                  </a:cubicBezTo>
                  <a:cubicBezTo>
                    <a:pt x="54" y="4"/>
                    <a:pt x="55" y="4"/>
                    <a:pt x="56" y="4"/>
                  </a:cubicBezTo>
                  <a:cubicBezTo>
                    <a:pt x="56" y="4"/>
                    <a:pt x="56" y="5"/>
                    <a:pt x="56" y="5"/>
                  </a:cubicBezTo>
                  <a:close/>
                  <a:moveTo>
                    <a:pt x="103" y="81"/>
                  </a:move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4" y="81"/>
                    <a:pt x="103" y="80"/>
                    <a:pt x="103" y="81"/>
                  </a:cubicBezTo>
                  <a:cubicBezTo>
                    <a:pt x="103" y="81"/>
                    <a:pt x="102" y="81"/>
                    <a:pt x="102" y="81"/>
                  </a:cubicBezTo>
                  <a:cubicBezTo>
                    <a:pt x="102" y="81"/>
                    <a:pt x="102" y="81"/>
                    <a:pt x="102" y="81"/>
                  </a:cubicBezTo>
                  <a:cubicBezTo>
                    <a:pt x="102" y="81"/>
                    <a:pt x="103" y="81"/>
                    <a:pt x="103" y="81"/>
                  </a:cubicBezTo>
                  <a:close/>
                  <a:moveTo>
                    <a:pt x="74" y="31"/>
                  </a:moveTo>
                  <a:cubicBezTo>
                    <a:pt x="74" y="31"/>
                    <a:pt x="73" y="32"/>
                    <a:pt x="73" y="32"/>
                  </a:cubicBezTo>
                  <a:cubicBezTo>
                    <a:pt x="74" y="32"/>
                    <a:pt x="74" y="32"/>
                    <a:pt x="74" y="31"/>
                  </a:cubicBezTo>
                  <a:cubicBezTo>
                    <a:pt x="74" y="31"/>
                    <a:pt x="75" y="31"/>
                    <a:pt x="75" y="30"/>
                  </a:cubicBezTo>
                  <a:cubicBezTo>
                    <a:pt x="75" y="30"/>
                    <a:pt x="75" y="30"/>
                    <a:pt x="75" y="30"/>
                  </a:cubicBezTo>
                  <a:cubicBezTo>
                    <a:pt x="74" y="30"/>
                    <a:pt x="74" y="31"/>
                    <a:pt x="74" y="31"/>
                  </a:cubicBezTo>
                  <a:close/>
                  <a:moveTo>
                    <a:pt x="46" y="3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47" y="31"/>
                    <a:pt x="48" y="30"/>
                    <a:pt x="50" y="28"/>
                  </a:cubicBezTo>
                  <a:cubicBezTo>
                    <a:pt x="50" y="28"/>
                    <a:pt x="50" y="28"/>
                    <a:pt x="50" y="27"/>
                  </a:cubicBezTo>
                  <a:cubicBezTo>
                    <a:pt x="51" y="26"/>
                    <a:pt x="52" y="25"/>
                    <a:pt x="53" y="24"/>
                  </a:cubicBezTo>
                  <a:cubicBezTo>
                    <a:pt x="53" y="23"/>
                    <a:pt x="53" y="23"/>
                    <a:pt x="52" y="24"/>
                  </a:cubicBezTo>
                  <a:cubicBezTo>
                    <a:pt x="50" y="27"/>
                    <a:pt x="48" y="29"/>
                    <a:pt x="46" y="32"/>
                  </a:cubicBezTo>
                  <a:cubicBezTo>
                    <a:pt x="46" y="32"/>
                    <a:pt x="46" y="32"/>
                    <a:pt x="46" y="33"/>
                  </a:cubicBezTo>
                  <a:cubicBezTo>
                    <a:pt x="46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5" y="33"/>
                    <a:pt x="46" y="33"/>
                    <a:pt x="46" y="33"/>
                  </a:cubicBezTo>
                  <a:close/>
                  <a:moveTo>
                    <a:pt x="106" y="52"/>
                  </a:moveTo>
                  <a:cubicBezTo>
                    <a:pt x="107" y="52"/>
                    <a:pt x="107" y="51"/>
                    <a:pt x="108" y="50"/>
                  </a:cubicBezTo>
                  <a:cubicBezTo>
                    <a:pt x="112" y="44"/>
                    <a:pt x="117" y="38"/>
                    <a:pt x="120" y="31"/>
                  </a:cubicBezTo>
                  <a:cubicBezTo>
                    <a:pt x="121" y="30"/>
                    <a:pt x="121" y="29"/>
                    <a:pt x="121" y="28"/>
                  </a:cubicBezTo>
                  <a:cubicBezTo>
                    <a:pt x="122" y="27"/>
                    <a:pt x="122" y="27"/>
                    <a:pt x="124" y="27"/>
                  </a:cubicBezTo>
                  <a:cubicBezTo>
                    <a:pt x="124" y="27"/>
                    <a:pt x="124" y="27"/>
                    <a:pt x="124" y="27"/>
                  </a:cubicBezTo>
                  <a:cubicBezTo>
                    <a:pt x="124" y="26"/>
                    <a:pt x="125" y="25"/>
                    <a:pt x="125" y="24"/>
                  </a:cubicBezTo>
                  <a:cubicBezTo>
                    <a:pt x="125" y="23"/>
                    <a:pt x="125" y="23"/>
                    <a:pt x="124" y="22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23" y="23"/>
                    <a:pt x="122" y="25"/>
                    <a:pt x="121" y="26"/>
                  </a:cubicBezTo>
                  <a:cubicBezTo>
                    <a:pt x="121" y="26"/>
                    <a:pt x="120" y="27"/>
                    <a:pt x="120" y="28"/>
                  </a:cubicBezTo>
                  <a:cubicBezTo>
                    <a:pt x="121" y="28"/>
                    <a:pt x="121" y="29"/>
                    <a:pt x="120" y="29"/>
                  </a:cubicBezTo>
                  <a:cubicBezTo>
                    <a:pt x="120" y="30"/>
                    <a:pt x="119" y="31"/>
                    <a:pt x="119" y="32"/>
                  </a:cubicBezTo>
                  <a:cubicBezTo>
                    <a:pt x="115" y="38"/>
                    <a:pt x="111" y="45"/>
                    <a:pt x="107" y="51"/>
                  </a:cubicBezTo>
                  <a:cubicBezTo>
                    <a:pt x="107" y="52"/>
                    <a:pt x="106" y="52"/>
                    <a:pt x="106" y="52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104" y="56"/>
                    <a:pt x="101" y="60"/>
                    <a:pt x="99" y="63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101" y="62"/>
                    <a:pt x="103" y="59"/>
                    <a:pt x="105" y="57"/>
                  </a:cubicBezTo>
                  <a:cubicBezTo>
                    <a:pt x="104" y="56"/>
                    <a:pt x="104" y="56"/>
                    <a:pt x="105" y="55"/>
                  </a:cubicBezTo>
                  <a:cubicBezTo>
                    <a:pt x="105" y="54"/>
                    <a:pt x="105" y="54"/>
                    <a:pt x="106" y="54"/>
                  </a:cubicBezTo>
                  <a:cubicBezTo>
                    <a:pt x="106" y="53"/>
                    <a:pt x="106" y="53"/>
                    <a:pt x="106" y="52"/>
                  </a:cubicBezTo>
                  <a:close/>
                  <a:moveTo>
                    <a:pt x="124" y="55"/>
                  </a:moveTo>
                  <a:cubicBezTo>
                    <a:pt x="124" y="55"/>
                    <a:pt x="124" y="54"/>
                    <a:pt x="125" y="54"/>
                  </a:cubicBezTo>
                  <a:cubicBezTo>
                    <a:pt x="129" y="49"/>
                    <a:pt x="133" y="44"/>
                    <a:pt x="137" y="38"/>
                  </a:cubicBezTo>
                  <a:cubicBezTo>
                    <a:pt x="137" y="38"/>
                    <a:pt x="137" y="38"/>
                    <a:pt x="137" y="38"/>
                  </a:cubicBezTo>
                  <a:cubicBezTo>
                    <a:pt x="136" y="37"/>
                    <a:pt x="136" y="36"/>
                    <a:pt x="135" y="36"/>
                  </a:cubicBezTo>
                  <a:cubicBezTo>
                    <a:pt x="134" y="37"/>
                    <a:pt x="134" y="39"/>
                    <a:pt x="133" y="40"/>
                  </a:cubicBezTo>
                  <a:cubicBezTo>
                    <a:pt x="130" y="45"/>
                    <a:pt x="127" y="50"/>
                    <a:pt x="124" y="54"/>
                  </a:cubicBezTo>
                  <a:cubicBezTo>
                    <a:pt x="124" y="54"/>
                    <a:pt x="124" y="55"/>
                    <a:pt x="124" y="55"/>
                  </a:cubicBezTo>
                  <a:cubicBezTo>
                    <a:pt x="124" y="55"/>
                    <a:pt x="124" y="55"/>
                    <a:pt x="123" y="55"/>
                  </a:cubicBezTo>
                  <a:cubicBezTo>
                    <a:pt x="123" y="55"/>
                    <a:pt x="123" y="55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lose/>
                  <a:moveTo>
                    <a:pt x="127" y="24"/>
                  </a:moveTo>
                  <a:cubicBezTo>
                    <a:pt x="122" y="37"/>
                    <a:pt x="116" y="47"/>
                    <a:pt x="107" y="57"/>
                  </a:cubicBezTo>
                  <a:cubicBezTo>
                    <a:pt x="108" y="58"/>
                    <a:pt x="108" y="59"/>
                    <a:pt x="107" y="60"/>
                  </a:cubicBezTo>
                  <a:cubicBezTo>
                    <a:pt x="106" y="61"/>
                    <a:pt x="105" y="62"/>
                    <a:pt x="103" y="64"/>
                  </a:cubicBezTo>
                  <a:cubicBezTo>
                    <a:pt x="101" y="66"/>
                    <a:pt x="98" y="69"/>
                    <a:pt x="95" y="72"/>
                  </a:cubicBezTo>
                  <a:cubicBezTo>
                    <a:pt x="95" y="72"/>
                    <a:pt x="95" y="72"/>
                    <a:pt x="95" y="73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98" y="72"/>
                    <a:pt x="100" y="72"/>
                    <a:pt x="102" y="72"/>
                  </a:cubicBezTo>
                  <a:cubicBezTo>
                    <a:pt x="103" y="72"/>
                    <a:pt x="103" y="71"/>
                    <a:pt x="103" y="71"/>
                  </a:cubicBezTo>
                  <a:cubicBezTo>
                    <a:pt x="106" y="66"/>
                    <a:pt x="109" y="61"/>
                    <a:pt x="112" y="57"/>
                  </a:cubicBezTo>
                  <a:cubicBezTo>
                    <a:pt x="115" y="53"/>
                    <a:pt x="118" y="49"/>
                    <a:pt x="121" y="45"/>
                  </a:cubicBezTo>
                  <a:cubicBezTo>
                    <a:pt x="123" y="43"/>
                    <a:pt x="124" y="40"/>
                    <a:pt x="125" y="37"/>
                  </a:cubicBezTo>
                  <a:cubicBezTo>
                    <a:pt x="125" y="37"/>
                    <a:pt x="126" y="37"/>
                    <a:pt x="126" y="37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24" y="36"/>
                    <a:pt x="124" y="35"/>
                    <a:pt x="124" y="34"/>
                  </a:cubicBezTo>
                  <a:cubicBezTo>
                    <a:pt x="125" y="33"/>
                    <a:pt x="125" y="32"/>
                    <a:pt x="126" y="31"/>
                  </a:cubicBezTo>
                  <a:cubicBezTo>
                    <a:pt x="126" y="30"/>
                    <a:pt x="127" y="28"/>
                    <a:pt x="128" y="27"/>
                  </a:cubicBezTo>
                  <a:cubicBezTo>
                    <a:pt x="128" y="27"/>
                    <a:pt x="128" y="27"/>
                    <a:pt x="128" y="27"/>
                  </a:cubicBezTo>
                  <a:cubicBezTo>
                    <a:pt x="128" y="26"/>
                    <a:pt x="127" y="25"/>
                    <a:pt x="127" y="24"/>
                  </a:cubicBezTo>
                  <a:close/>
                  <a:moveTo>
                    <a:pt x="72" y="74"/>
                  </a:moveTo>
                  <a:cubicBezTo>
                    <a:pt x="81" y="58"/>
                    <a:pt x="90" y="43"/>
                    <a:pt x="99" y="28"/>
                  </a:cubicBezTo>
                  <a:cubicBezTo>
                    <a:pt x="98" y="28"/>
                    <a:pt x="97" y="28"/>
                    <a:pt x="96" y="29"/>
                  </a:cubicBezTo>
                  <a:cubicBezTo>
                    <a:pt x="90" y="37"/>
                    <a:pt x="85" y="45"/>
                    <a:pt x="79" y="54"/>
                  </a:cubicBezTo>
                  <a:cubicBezTo>
                    <a:pt x="75" y="60"/>
                    <a:pt x="71" y="66"/>
                    <a:pt x="66" y="73"/>
                  </a:cubicBezTo>
                  <a:cubicBezTo>
                    <a:pt x="66" y="73"/>
                    <a:pt x="66" y="73"/>
                    <a:pt x="66" y="74"/>
                  </a:cubicBezTo>
                  <a:cubicBezTo>
                    <a:pt x="68" y="74"/>
                    <a:pt x="70" y="74"/>
                    <a:pt x="72" y="74"/>
                  </a:cubicBezTo>
                  <a:close/>
                  <a:moveTo>
                    <a:pt x="103" y="25"/>
                  </a:moveTo>
                  <a:cubicBezTo>
                    <a:pt x="104" y="25"/>
                    <a:pt x="104" y="25"/>
                    <a:pt x="104" y="25"/>
                  </a:cubicBezTo>
                  <a:cubicBezTo>
                    <a:pt x="105" y="25"/>
                    <a:pt x="105" y="26"/>
                    <a:pt x="105" y="26"/>
                  </a:cubicBezTo>
                  <a:cubicBezTo>
                    <a:pt x="106" y="27"/>
                    <a:pt x="105" y="27"/>
                    <a:pt x="105" y="27"/>
                  </a:cubicBezTo>
                  <a:cubicBezTo>
                    <a:pt x="104" y="27"/>
                    <a:pt x="103" y="27"/>
                    <a:pt x="103" y="27"/>
                  </a:cubicBezTo>
                  <a:cubicBezTo>
                    <a:pt x="102" y="27"/>
                    <a:pt x="101" y="28"/>
                    <a:pt x="101" y="29"/>
                  </a:cubicBezTo>
                  <a:cubicBezTo>
                    <a:pt x="94" y="39"/>
                    <a:pt x="88" y="49"/>
                    <a:pt x="82" y="59"/>
                  </a:cubicBezTo>
                  <a:cubicBezTo>
                    <a:pt x="82" y="59"/>
                    <a:pt x="82" y="59"/>
                    <a:pt x="82" y="60"/>
                  </a:cubicBezTo>
                  <a:cubicBezTo>
                    <a:pt x="85" y="56"/>
                    <a:pt x="88" y="52"/>
                    <a:pt x="91" y="48"/>
                  </a:cubicBezTo>
                  <a:cubicBezTo>
                    <a:pt x="94" y="44"/>
                    <a:pt x="97" y="40"/>
                    <a:pt x="100" y="36"/>
                  </a:cubicBezTo>
                  <a:cubicBezTo>
                    <a:pt x="102" y="32"/>
                    <a:pt x="105" y="28"/>
                    <a:pt x="109" y="24"/>
                  </a:cubicBezTo>
                  <a:cubicBezTo>
                    <a:pt x="112" y="20"/>
                    <a:pt x="115" y="16"/>
                    <a:pt x="118" y="12"/>
                  </a:cubicBezTo>
                  <a:cubicBezTo>
                    <a:pt x="117" y="11"/>
                    <a:pt x="116" y="10"/>
                    <a:pt x="115" y="9"/>
                  </a:cubicBezTo>
                  <a:cubicBezTo>
                    <a:pt x="115" y="9"/>
                    <a:pt x="114" y="10"/>
                    <a:pt x="113" y="10"/>
                  </a:cubicBezTo>
                  <a:cubicBezTo>
                    <a:pt x="113" y="10"/>
                    <a:pt x="112" y="11"/>
                    <a:pt x="112" y="11"/>
                  </a:cubicBezTo>
                  <a:cubicBezTo>
                    <a:pt x="111" y="13"/>
                    <a:pt x="110" y="14"/>
                    <a:pt x="109" y="16"/>
                  </a:cubicBezTo>
                  <a:cubicBezTo>
                    <a:pt x="109" y="16"/>
                    <a:pt x="109" y="17"/>
                    <a:pt x="109" y="17"/>
                  </a:cubicBezTo>
                  <a:cubicBezTo>
                    <a:pt x="109" y="17"/>
                    <a:pt x="110" y="17"/>
                    <a:pt x="110" y="17"/>
                  </a:cubicBezTo>
                  <a:cubicBezTo>
                    <a:pt x="111" y="17"/>
                    <a:pt x="111" y="17"/>
                    <a:pt x="112" y="17"/>
                  </a:cubicBezTo>
                  <a:cubicBezTo>
                    <a:pt x="112" y="17"/>
                    <a:pt x="112" y="17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10" y="19"/>
                    <a:pt x="109" y="19"/>
                    <a:pt x="107" y="20"/>
                  </a:cubicBezTo>
                  <a:cubicBezTo>
                    <a:pt x="107" y="20"/>
                    <a:pt x="107" y="20"/>
                    <a:pt x="106" y="20"/>
                  </a:cubicBezTo>
                  <a:cubicBezTo>
                    <a:pt x="106" y="21"/>
                    <a:pt x="105" y="22"/>
                    <a:pt x="105" y="23"/>
                  </a:cubicBezTo>
                  <a:cubicBezTo>
                    <a:pt x="104" y="24"/>
                    <a:pt x="104" y="24"/>
                    <a:pt x="103" y="25"/>
                  </a:cubicBezTo>
                  <a:close/>
                  <a:moveTo>
                    <a:pt x="63" y="74"/>
                  </a:moveTo>
                  <a:cubicBezTo>
                    <a:pt x="63" y="73"/>
                    <a:pt x="64" y="72"/>
                    <a:pt x="65" y="70"/>
                  </a:cubicBezTo>
                  <a:cubicBezTo>
                    <a:pt x="73" y="58"/>
                    <a:pt x="81" y="46"/>
                    <a:pt x="89" y="33"/>
                  </a:cubicBezTo>
                  <a:cubicBezTo>
                    <a:pt x="89" y="32"/>
                    <a:pt x="90" y="31"/>
                    <a:pt x="91" y="30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1" y="29"/>
                    <a:pt x="90" y="29"/>
                    <a:pt x="90" y="30"/>
                  </a:cubicBezTo>
                  <a:cubicBezTo>
                    <a:pt x="83" y="39"/>
                    <a:pt x="76" y="48"/>
                    <a:pt x="69" y="57"/>
                  </a:cubicBezTo>
                  <a:cubicBezTo>
                    <a:pt x="66" y="62"/>
                    <a:pt x="62" y="67"/>
                    <a:pt x="59" y="72"/>
                  </a:cubicBezTo>
                  <a:cubicBezTo>
                    <a:pt x="59" y="72"/>
                    <a:pt x="59" y="72"/>
                    <a:pt x="58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3"/>
                    <a:pt x="62" y="74"/>
                    <a:pt x="63" y="74"/>
                  </a:cubicBezTo>
                  <a:close/>
                  <a:moveTo>
                    <a:pt x="148" y="73"/>
                  </a:moveTo>
                  <a:cubicBezTo>
                    <a:pt x="147" y="74"/>
                    <a:pt x="145" y="74"/>
                    <a:pt x="144" y="75"/>
                  </a:cubicBezTo>
                  <a:cubicBezTo>
                    <a:pt x="139" y="77"/>
                    <a:pt x="135" y="78"/>
                    <a:pt x="130" y="79"/>
                  </a:cubicBezTo>
                  <a:cubicBezTo>
                    <a:pt x="128" y="80"/>
                    <a:pt x="125" y="81"/>
                    <a:pt x="122" y="81"/>
                  </a:cubicBezTo>
                  <a:cubicBezTo>
                    <a:pt x="119" y="82"/>
                    <a:pt x="115" y="83"/>
                    <a:pt x="111" y="84"/>
                  </a:cubicBezTo>
                  <a:cubicBezTo>
                    <a:pt x="109" y="84"/>
                    <a:pt x="107" y="84"/>
                    <a:pt x="105" y="84"/>
                  </a:cubicBezTo>
                  <a:cubicBezTo>
                    <a:pt x="105" y="84"/>
                    <a:pt x="105" y="85"/>
                    <a:pt x="105" y="85"/>
                  </a:cubicBezTo>
                  <a:cubicBezTo>
                    <a:pt x="107" y="84"/>
                    <a:pt x="109" y="84"/>
                    <a:pt x="112" y="84"/>
                  </a:cubicBezTo>
                  <a:cubicBezTo>
                    <a:pt x="118" y="83"/>
                    <a:pt x="124" y="82"/>
                    <a:pt x="130" y="81"/>
                  </a:cubicBezTo>
                  <a:cubicBezTo>
                    <a:pt x="139" y="80"/>
                    <a:pt x="148" y="76"/>
                    <a:pt x="157" y="72"/>
                  </a:cubicBezTo>
                  <a:cubicBezTo>
                    <a:pt x="158" y="72"/>
                    <a:pt x="159" y="71"/>
                    <a:pt x="161" y="70"/>
                  </a:cubicBezTo>
                  <a:cubicBezTo>
                    <a:pt x="162" y="69"/>
                    <a:pt x="162" y="69"/>
                    <a:pt x="163" y="68"/>
                  </a:cubicBezTo>
                  <a:cubicBezTo>
                    <a:pt x="163" y="67"/>
                    <a:pt x="163" y="67"/>
                    <a:pt x="162" y="67"/>
                  </a:cubicBezTo>
                  <a:cubicBezTo>
                    <a:pt x="160" y="69"/>
                    <a:pt x="157" y="70"/>
                    <a:pt x="155" y="71"/>
                  </a:cubicBezTo>
                  <a:cubicBezTo>
                    <a:pt x="154" y="71"/>
                    <a:pt x="154" y="72"/>
                    <a:pt x="153" y="72"/>
                  </a:cubicBezTo>
                  <a:cubicBezTo>
                    <a:pt x="153" y="73"/>
                    <a:pt x="152" y="74"/>
                    <a:pt x="151" y="74"/>
                  </a:cubicBezTo>
                  <a:cubicBezTo>
                    <a:pt x="150" y="75"/>
                    <a:pt x="149" y="75"/>
                    <a:pt x="149" y="74"/>
                  </a:cubicBezTo>
                  <a:cubicBezTo>
                    <a:pt x="148" y="74"/>
                    <a:pt x="148" y="74"/>
                    <a:pt x="148" y="73"/>
                  </a:cubicBezTo>
                  <a:close/>
                  <a:moveTo>
                    <a:pt x="79" y="36"/>
                  </a:moveTo>
                  <a:cubicBezTo>
                    <a:pt x="79" y="36"/>
                    <a:pt x="79" y="36"/>
                    <a:pt x="79" y="36"/>
                  </a:cubicBezTo>
                  <a:cubicBezTo>
                    <a:pt x="70" y="47"/>
                    <a:pt x="61" y="57"/>
                    <a:pt x="53" y="69"/>
                  </a:cubicBezTo>
                  <a:cubicBezTo>
                    <a:pt x="54" y="70"/>
                    <a:pt x="56" y="70"/>
                    <a:pt x="57" y="71"/>
                  </a:cubicBezTo>
                  <a:cubicBezTo>
                    <a:pt x="64" y="59"/>
                    <a:pt x="71" y="47"/>
                    <a:pt x="79" y="36"/>
                  </a:cubicBezTo>
                  <a:close/>
                  <a:moveTo>
                    <a:pt x="86" y="74"/>
                  </a:moveTo>
                  <a:cubicBezTo>
                    <a:pt x="87" y="74"/>
                    <a:pt x="88" y="73"/>
                    <a:pt x="89" y="73"/>
                  </a:cubicBezTo>
                  <a:cubicBezTo>
                    <a:pt x="90" y="73"/>
                    <a:pt x="90" y="73"/>
                    <a:pt x="91" y="73"/>
                  </a:cubicBezTo>
                  <a:cubicBezTo>
                    <a:pt x="95" y="67"/>
                    <a:pt x="98" y="61"/>
                    <a:pt x="102" y="55"/>
                  </a:cubicBezTo>
                  <a:cubicBezTo>
                    <a:pt x="106" y="49"/>
                    <a:pt x="110" y="44"/>
                    <a:pt x="113" y="38"/>
                  </a:cubicBezTo>
                  <a:cubicBezTo>
                    <a:pt x="113" y="38"/>
                    <a:pt x="114" y="37"/>
                    <a:pt x="114" y="37"/>
                  </a:cubicBezTo>
                  <a:cubicBezTo>
                    <a:pt x="104" y="49"/>
                    <a:pt x="95" y="61"/>
                    <a:pt x="86" y="74"/>
                  </a:cubicBezTo>
                  <a:close/>
                  <a:moveTo>
                    <a:pt x="39" y="65"/>
                  </a:moveTo>
                  <a:cubicBezTo>
                    <a:pt x="40" y="66"/>
                    <a:pt x="40" y="65"/>
                    <a:pt x="41" y="65"/>
                  </a:cubicBezTo>
                  <a:cubicBezTo>
                    <a:pt x="42" y="64"/>
                    <a:pt x="43" y="64"/>
                    <a:pt x="44" y="63"/>
                  </a:cubicBezTo>
                  <a:cubicBezTo>
                    <a:pt x="44" y="63"/>
                    <a:pt x="45" y="63"/>
                    <a:pt x="45" y="62"/>
                  </a:cubicBezTo>
                  <a:cubicBezTo>
                    <a:pt x="49" y="55"/>
                    <a:pt x="53" y="49"/>
                    <a:pt x="58" y="42"/>
                  </a:cubicBezTo>
                  <a:cubicBezTo>
                    <a:pt x="60" y="40"/>
                    <a:pt x="61" y="37"/>
                    <a:pt x="63" y="35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55" y="44"/>
                    <a:pt x="46" y="54"/>
                    <a:pt x="39" y="65"/>
                  </a:cubicBezTo>
                  <a:close/>
                  <a:moveTo>
                    <a:pt x="75" y="74"/>
                  </a:moveTo>
                  <a:cubicBezTo>
                    <a:pt x="75" y="74"/>
                    <a:pt x="76" y="74"/>
                    <a:pt x="76" y="74"/>
                  </a:cubicBezTo>
                  <a:cubicBezTo>
                    <a:pt x="77" y="74"/>
                    <a:pt x="77" y="74"/>
                    <a:pt x="78" y="73"/>
                  </a:cubicBezTo>
                  <a:cubicBezTo>
                    <a:pt x="78" y="72"/>
                    <a:pt x="79" y="70"/>
                    <a:pt x="80" y="69"/>
                  </a:cubicBezTo>
                  <a:cubicBezTo>
                    <a:pt x="85" y="62"/>
                    <a:pt x="89" y="56"/>
                    <a:pt x="94" y="49"/>
                  </a:cubicBezTo>
                  <a:cubicBezTo>
                    <a:pt x="98" y="42"/>
                    <a:pt x="103" y="36"/>
                    <a:pt x="107" y="29"/>
                  </a:cubicBezTo>
                  <a:cubicBezTo>
                    <a:pt x="107" y="29"/>
                    <a:pt x="107" y="29"/>
                    <a:pt x="108" y="28"/>
                  </a:cubicBezTo>
                  <a:cubicBezTo>
                    <a:pt x="104" y="32"/>
                    <a:pt x="76" y="71"/>
                    <a:pt x="75" y="74"/>
                  </a:cubicBezTo>
                  <a:close/>
                  <a:moveTo>
                    <a:pt x="50" y="68"/>
                  </a:moveTo>
                  <a:cubicBezTo>
                    <a:pt x="50" y="67"/>
                    <a:pt x="50" y="67"/>
                    <a:pt x="50" y="67"/>
                  </a:cubicBezTo>
                  <a:cubicBezTo>
                    <a:pt x="53" y="62"/>
                    <a:pt x="56" y="57"/>
                    <a:pt x="60" y="53"/>
                  </a:cubicBezTo>
                  <a:cubicBezTo>
                    <a:pt x="63" y="47"/>
                    <a:pt x="67" y="42"/>
                    <a:pt x="71" y="36"/>
                  </a:cubicBezTo>
                  <a:cubicBezTo>
                    <a:pt x="71" y="36"/>
                    <a:pt x="71" y="36"/>
                    <a:pt x="71" y="35"/>
                  </a:cubicBezTo>
                  <a:cubicBezTo>
                    <a:pt x="71" y="35"/>
                    <a:pt x="71" y="35"/>
                    <a:pt x="70" y="36"/>
                  </a:cubicBezTo>
                  <a:cubicBezTo>
                    <a:pt x="68" y="39"/>
                    <a:pt x="65" y="42"/>
                    <a:pt x="63" y="45"/>
                  </a:cubicBezTo>
                  <a:cubicBezTo>
                    <a:pt x="58" y="52"/>
                    <a:pt x="53" y="58"/>
                    <a:pt x="48" y="65"/>
                  </a:cubicBezTo>
                  <a:cubicBezTo>
                    <a:pt x="48" y="65"/>
                    <a:pt x="47" y="65"/>
                    <a:pt x="47" y="66"/>
                  </a:cubicBezTo>
                  <a:cubicBezTo>
                    <a:pt x="48" y="66"/>
                    <a:pt x="48" y="66"/>
                    <a:pt x="48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9" y="67"/>
                    <a:pt x="49" y="67"/>
                    <a:pt x="50" y="68"/>
                  </a:cubicBezTo>
                  <a:close/>
                  <a:moveTo>
                    <a:pt x="131" y="40"/>
                  </a:moveTo>
                  <a:cubicBezTo>
                    <a:pt x="131" y="40"/>
                    <a:pt x="131" y="40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ubicBezTo>
                    <a:pt x="126" y="46"/>
                    <a:pt x="121" y="52"/>
                    <a:pt x="116" y="58"/>
                  </a:cubicBezTo>
                  <a:cubicBezTo>
                    <a:pt x="113" y="62"/>
                    <a:pt x="110" y="66"/>
                    <a:pt x="107" y="70"/>
                  </a:cubicBezTo>
                  <a:cubicBezTo>
                    <a:pt x="107" y="70"/>
                    <a:pt x="106" y="70"/>
                    <a:pt x="106" y="71"/>
                  </a:cubicBezTo>
                  <a:cubicBezTo>
                    <a:pt x="108" y="71"/>
                    <a:pt x="109" y="70"/>
                    <a:pt x="110" y="70"/>
                  </a:cubicBezTo>
                  <a:cubicBezTo>
                    <a:pt x="111" y="70"/>
                    <a:pt x="111" y="70"/>
                    <a:pt x="111" y="69"/>
                  </a:cubicBezTo>
                  <a:cubicBezTo>
                    <a:pt x="115" y="64"/>
                    <a:pt x="118" y="59"/>
                    <a:pt x="122" y="55"/>
                  </a:cubicBezTo>
                  <a:cubicBezTo>
                    <a:pt x="125" y="50"/>
                    <a:pt x="128" y="45"/>
                    <a:pt x="131" y="40"/>
                  </a:cubicBezTo>
                  <a:cubicBezTo>
                    <a:pt x="131" y="40"/>
                    <a:pt x="131" y="40"/>
                    <a:pt x="131" y="40"/>
                  </a:cubicBezTo>
                  <a:close/>
                  <a:moveTo>
                    <a:pt x="69" y="35"/>
                  </a:moveTo>
                  <a:cubicBezTo>
                    <a:pt x="68" y="35"/>
                    <a:pt x="67" y="35"/>
                    <a:pt x="66" y="34"/>
                  </a:cubicBezTo>
                  <a:cubicBezTo>
                    <a:pt x="66" y="34"/>
                    <a:pt x="65" y="34"/>
                    <a:pt x="65" y="35"/>
                  </a:cubicBezTo>
                  <a:cubicBezTo>
                    <a:pt x="60" y="42"/>
                    <a:pt x="55" y="49"/>
                    <a:pt x="51" y="56"/>
                  </a:cubicBezTo>
                  <a:cubicBezTo>
                    <a:pt x="49" y="59"/>
                    <a:pt x="48" y="61"/>
                    <a:pt x="46" y="63"/>
                  </a:cubicBezTo>
                  <a:cubicBezTo>
                    <a:pt x="46" y="63"/>
                    <a:pt x="46" y="63"/>
                    <a:pt x="46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4" y="54"/>
                    <a:pt x="61" y="45"/>
                    <a:pt x="69" y="35"/>
                  </a:cubicBezTo>
                  <a:close/>
                  <a:moveTo>
                    <a:pt x="111" y="62"/>
                  </a:moveTo>
                  <a:cubicBezTo>
                    <a:pt x="111" y="62"/>
                    <a:pt x="111" y="62"/>
                    <a:pt x="111" y="63"/>
                  </a:cubicBezTo>
                  <a:cubicBezTo>
                    <a:pt x="119" y="53"/>
                    <a:pt x="126" y="43"/>
                    <a:pt x="134" y="33"/>
                  </a:cubicBezTo>
                  <a:cubicBezTo>
                    <a:pt x="133" y="31"/>
                    <a:pt x="131" y="29"/>
                    <a:pt x="130" y="29"/>
                  </a:cubicBezTo>
                  <a:cubicBezTo>
                    <a:pt x="130" y="30"/>
                    <a:pt x="129" y="32"/>
                    <a:pt x="129" y="33"/>
                  </a:cubicBezTo>
                  <a:cubicBezTo>
                    <a:pt x="127" y="38"/>
                    <a:pt x="125" y="42"/>
                    <a:pt x="123" y="46"/>
                  </a:cubicBezTo>
                  <a:cubicBezTo>
                    <a:pt x="120" y="50"/>
                    <a:pt x="117" y="54"/>
                    <a:pt x="114" y="58"/>
                  </a:cubicBezTo>
                  <a:cubicBezTo>
                    <a:pt x="113" y="59"/>
                    <a:pt x="112" y="61"/>
                    <a:pt x="111" y="62"/>
                  </a:cubicBezTo>
                  <a:close/>
                  <a:moveTo>
                    <a:pt x="110" y="33"/>
                  </a:moveTo>
                  <a:cubicBezTo>
                    <a:pt x="100" y="47"/>
                    <a:pt x="90" y="60"/>
                    <a:pt x="80" y="74"/>
                  </a:cubicBezTo>
                  <a:cubicBezTo>
                    <a:pt x="82" y="74"/>
                    <a:pt x="82" y="74"/>
                    <a:pt x="83" y="73"/>
                  </a:cubicBezTo>
                  <a:cubicBezTo>
                    <a:pt x="87" y="67"/>
                    <a:pt x="92" y="61"/>
                    <a:pt x="96" y="55"/>
                  </a:cubicBezTo>
                  <a:cubicBezTo>
                    <a:pt x="101" y="48"/>
                    <a:pt x="105" y="41"/>
                    <a:pt x="110" y="34"/>
                  </a:cubicBezTo>
                  <a:cubicBezTo>
                    <a:pt x="110" y="33"/>
                    <a:pt x="110" y="33"/>
                    <a:pt x="110" y="33"/>
                  </a:cubicBezTo>
                  <a:close/>
                  <a:moveTo>
                    <a:pt x="77" y="36"/>
                  </a:moveTo>
                  <a:cubicBezTo>
                    <a:pt x="76" y="36"/>
                    <a:pt x="75" y="36"/>
                    <a:pt x="74" y="35"/>
                  </a:cubicBezTo>
                  <a:cubicBezTo>
                    <a:pt x="74" y="35"/>
                    <a:pt x="73" y="36"/>
                    <a:pt x="73" y="36"/>
                  </a:cubicBezTo>
                  <a:cubicBezTo>
                    <a:pt x="71" y="39"/>
                    <a:pt x="69" y="42"/>
                    <a:pt x="67" y="44"/>
                  </a:cubicBezTo>
                  <a:cubicBezTo>
                    <a:pt x="63" y="50"/>
                    <a:pt x="59" y="57"/>
                    <a:pt x="55" y="63"/>
                  </a:cubicBezTo>
                  <a:cubicBezTo>
                    <a:pt x="55" y="63"/>
                    <a:pt x="55" y="63"/>
                    <a:pt x="54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62" y="54"/>
                    <a:pt x="69" y="45"/>
                    <a:pt x="77" y="36"/>
                  </a:cubicBezTo>
                  <a:close/>
                  <a:moveTo>
                    <a:pt x="122" y="66"/>
                  </a:moveTo>
                  <a:cubicBezTo>
                    <a:pt x="128" y="59"/>
                    <a:pt x="134" y="51"/>
                    <a:pt x="141" y="44"/>
                  </a:cubicBezTo>
                  <a:cubicBezTo>
                    <a:pt x="140" y="43"/>
                    <a:pt x="139" y="41"/>
                    <a:pt x="139" y="40"/>
                  </a:cubicBezTo>
                  <a:cubicBezTo>
                    <a:pt x="134" y="49"/>
                    <a:pt x="128" y="58"/>
                    <a:pt x="122" y="66"/>
                  </a:cubicBezTo>
                  <a:close/>
                  <a:moveTo>
                    <a:pt x="51" y="30"/>
                  </a:moveTo>
                  <a:cubicBezTo>
                    <a:pt x="51" y="30"/>
                    <a:pt x="51" y="30"/>
                    <a:pt x="50" y="30"/>
                  </a:cubicBezTo>
                  <a:cubicBezTo>
                    <a:pt x="48" y="33"/>
                    <a:pt x="45" y="36"/>
                    <a:pt x="43" y="39"/>
                  </a:cubicBezTo>
                  <a:cubicBezTo>
                    <a:pt x="41" y="42"/>
                    <a:pt x="39" y="44"/>
                    <a:pt x="37" y="47"/>
                  </a:cubicBezTo>
                  <a:cubicBezTo>
                    <a:pt x="35" y="52"/>
                    <a:pt x="32" y="56"/>
                    <a:pt x="30" y="61"/>
                  </a:cubicBezTo>
                  <a:cubicBezTo>
                    <a:pt x="30" y="61"/>
                    <a:pt x="29" y="62"/>
                    <a:pt x="29" y="62"/>
                  </a:cubicBezTo>
                  <a:cubicBezTo>
                    <a:pt x="29" y="62"/>
                    <a:pt x="29" y="62"/>
                    <a:pt x="30" y="62"/>
                  </a:cubicBezTo>
                  <a:cubicBezTo>
                    <a:pt x="37" y="51"/>
                    <a:pt x="44" y="40"/>
                    <a:pt x="51" y="30"/>
                  </a:cubicBezTo>
                  <a:close/>
                  <a:moveTo>
                    <a:pt x="132" y="65"/>
                  </a:moveTo>
                  <a:cubicBezTo>
                    <a:pt x="132" y="65"/>
                    <a:pt x="132" y="65"/>
                    <a:pt x="131" y="65"/>
                  </a:cubicBezTo>
                  <a:cubicBezTo>
                    <a:pt x="131" y="66"/>
                    <a:pt x="131" y="66"/>
                    <a:pt x="130" y="67"/>
                  </a:cubicBezTo>
                  <a:cubicBezTo>
                    <a:pt x="129" y="69"/>
                    <a:pt x="127" y="70"/>
                    <a:pt x="126" y="72"/>
                  </a:cubicBezTo>
                  <a:cubicBezTo>
                    <a:pt x="125" y="72"/>
                    <a:pt x="125" y="73"/>
                    <a:pt x="124" y="73"/>
                  </a:cubicBezTo>
                  <a:cubicBezTo>
                    <a:pt x="124" y="73"/>
                    <a:pt x="124" y="73"/>
                    <a:pt x="123" y="73"/>
                  </a:cubicBezTo>
                  <a:cubicBezTo>
                    <a:pt x="123" y="73"/>
                    <a:pt x="123" y="72"/>
                    <a:pt x="123" y="72"/>
                  </a:cubicBezTo>
                  <a:cubicBezTo>
                    <a:pt x="123" y="71"/>
                    <a:pt x="123" y="71"/>
                    <a:pt x="124" y="70"/>
                  </a:cubicBezTo>
                  <a:cubicBezTo>
                    <a:pt x="124" y="70"/>
                    <a:pt x="124" y="70"/>
                    <a:pt x="124" y="69"/>
                  </a:cubicBezTo>
                  <a:cubicBezTo>
                    <a:pt x="123" y="70"/>
                    <a:pt x="122" y="70"/>
                    <a:pt x="121" y="70"/>
                  </a:cubicBezTo>
                  <a:cubicBezTo>
                    <a:pt x="121" y="70"/>
                    <a:pt x="121" y="71"/>
                    <a:pt x="121" y="71"/>
                  </a:cubicBezTo>
                  <a:cubicBezTo>
                    <a:pt x="120" y="72"/>
                    <a:pt x="119" y="72"/>
                    <a:pt x="119" y="73"/>
                  </a:cubicBezTo>
                  <a:cubicBezTo>
                    <a:pt x="118" y="74"/>
                    <a:pt x="116" y="76"/>
                    <a:pt x="115" y="77"/>
                  </a:cubicBezTo>
                  <a:cubicBezTo>
                    <a:pt x="115" y="77"/>
                    <a:pt x="116" y="77"/>
                    <a:pt x="116" y="77"/>
                  </a:cubicBezTo>
                  <a:cubicBezTo>
                    <a:pt x="121" y="76"/>
                    <a:pt x="126" y="74"/>
                    <a:pt x="131" y="73"/>
                  </a:cubicBezTo>
                  <a:cubicBezTo>
                    <a:pt x="132" y="73"/>
                    <a:pt x="132" y="73"/>
                    <a:pt x="132" y="73"/>
                  </a:cubicBezTo>
                  <a:cubicBezTo>
                    <a:pt x="133" y="71"/>
                    <a:pt x="134" y="70"/>
                    <a:pt x="135" y="69"/>
                  </a:cubicBezTo>
                  <a:cubicBezTo>
                    <a:pt x="135" y="69"/>
                    <a:pt x="135" y="68"/>
                    <a:pt x="135" y="68"/>
                  </a:cubicBezTo>
                  <a:cubicBezTo>
                    <a:pt x="134" y="69"/>
                    <a:pt x="132" y="71"/>
                    <a:pt x="131" y="72"/>
                  </a:cubicBezTo>
                  <a:cubicBezTo>
                    <a:pt x="131" y="72"/>
                    <a:pt x="130" y="73"/>
                    <a:pt x="130" y="73"/>
                  </a:cubicBezTo>
                  <a:cubicBezTo>
                    <a:pt x="129" y="73"/>
                    <a:pt x="129" y="73"/>
                    <a:pt x="128" y="73"/>
                  </a:cubicBezTo>
                  <a:cubicBezTo>
                    <a:pt x="128" y="73"/>
                    <a:pt x="128" y="72"/>
                    <a:pt x="128" y="71"/>
                  </a:cubicBezTo>
                  <a:cubicBezTo>
                    <a:pt x="128" y="71"/>
                    <a:pt x="128" y="71"/>
                    <a:pt x="129" y="70"/>
                  </a:cubicBezTo>
                  <a:cubicBezTo>
                    <a:pt x="130" y="69"/>
                    <a:pt x="131" y="67"/>
                    <a:pt x="132" y="65"/>
                  </a:cubicBezTo>
                  <a:close/>
                  <a:moveTo>
                    <a:pt x="89" y="80"/>
                  </a:moveTo>
                  <a:cubicBezTo>
                    <a:pt x="89" y="80"/>
                    <a:pt x="89" y="80"/>
                    <a:pt x="89" y="80"/>
                  </a:cubicBezTo>
                  <a:cubicBezTo>
                    <a:pt x="92" y="80"/>
                    <a:pt x="95" y="80"/>
                    <a:pt x="98" y="80"/>
                  </a:cubicBezTo>
                  <a:cubicBezTo>
                    <a:pt x="98" y="79"/>
                    <a:pt x="98" y="79"/>
                    <a:pt x="98" y="78"/>
                  </a:cubicBezTo>
                  <a:cubicBezTo>
                    <a:pt x="99" y="77"/>
                    <a:pt x="100" y="76"/>
                    <a:pt x="101" y="75"/>
                  </a:cubicBezTo>
                  <a:cubicBezTo>
                    <a:pt x="101" y="75"/>
                    <a:pt x="101" y="74"/>
                    <a:pt x="101" y="74"/>
                  </a:cubicBezTo>
                  <a:cubicBezTo>
                    <a:pt x="101" y="74"/>
                    <a:pt x="101" y="74"/>
                    <a:pt x="101" y="74"/>
                  </a:cubicBezTo>
                  <a:cubicBezTo>
                    <a:pt x="99" y="74"/>
                    <a:pt x="96" y="74"/>
                    <a:pt x="94" y="75"/>
                  </a:cubicBezTo>
                  <a:cubicBezTo>
                    <a:pt x="94" y="75"/>
                    <a:pt x="93" y="75"/>
                    <a:pt x="9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1" y="78"/>
                    <a:pt x="90" y="79"/>
                    <a:pt x="89" y="80"/>
                  </a:cubicBezTo>
                  <a:close/>
                  <a:moveTo>
                    <a:pt x="103" y="48"/>
                  </a:moveTo>
                  <a:cubicBezTo>
                    <a:pt x="103" y="48"/>
                    <a:pt x="103" y="48"/>
                    <a:pt x="103" y="48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7" y="42"/>
                    <a:pt x="111" y="37"/>
                    <a:pt x="116" y="32"/>
                  </a:cubicBezTo>
                  <a:cubicBezTo>
                    <a:pt x="117" y="30"/>
                    <a:pt x="118" y="29"/>
                    <a:pt x="119" y="28"/>
                  </a:cubicBezTo>
                  <a:cubicBezTo>
                    <a:pt x="118" y="27"/>
                    <a:pt x="118" y="27"/>
                    <a:pt x="118" y="26"/>
                  </a:cubicBezTo>
                  <a:cubicBezTo>
                    <a:pt x="118" y="25"/>
                    <a:pt x="118" y="25"/>
                    <a:pt x="119" y="25"/>
                  </a:cubicBezTo>
                  <a:cubicBezTo>
                    <a:pt x="119" y="24"/>
                    <a:pt x="119" y="23"/>
                    <a:pt x="120" y="22"/>
                  </a:cubicBezTo>
                  <a:cubicBezTo>
                    <a:pt x="120" y="22"/>
                    <a:pt x="120" y="21"/>
                    <a:pt x="119" y="21"/>
                  </a:cubicBezTo>
                  <a:cubicBezTo>
                    <a:pt x="114" y="30"/>
                    <a:pt x="108" y="39"/>
                    <a:pt x="103" y="48"/>
                  </a:cubicBezTo>
                  <a:close/>
                  <a:moveTo>
                    <a:pt x="119" y="14"/>
                  </a:moveTo>
                  <a:cubicBezTo>
                    <a:pt x="118" y="15"/>
                    <a:pt x="118" y="16"/>
                    <a:pt x="118" y="16"/>
                  </a:cubicBezTo>
                  <a:cubicBezTo>
                    <a:pt x="113" y="23"/>
                    <a:pt x="109" y="29"/>
                    <a:pt x="105" y="35"/>
                  </a:cubicBezTo>
                  <a:cubicBezTo>
                    <a:pt x="101" y="41"/>
                    <a:pt x="98" y="46"/>
                    <a:pt x="94" y="51"/>
                  </a:cubicBezTo>
                  <a:cubicBezTo>
                    <a:pt x="94" y="51"/>
                    <a:pt x="94" y="52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6" y="50"/>
                    <a:pt x="97" y="47"/>
                    <a:pt x="99" y="45"/>
                  </a:cubicBezTo>
                  <a:cubicBezTo>
                    <a:pt x="106" y="36"/>
                    <a:pt x="112" y="27"/>
                    <a:pt x="118" y="18"/>
                  </a:cubicBezTo>
                  <a:cubicBezTo>
                    <a:pt x="119" y="17"/>
                    <a:pt x="119" y="16"/>
                    <a:pt x="120" y="17"/>
                  </a:cubicBezTo>
                  <a:cubicBezTo>
                    <a:pt x="120" y="16"/>
                    <a:pt x="119" y="15"/>
                    <a:pt x="119" y="14"/>
                  </a:cubicBezTo>
                  <a:close/>
                  <a:moveTo>
                    <a:pt x="43" y="56"/>
                  </a:moveTo>
                  <a:cubicBezTo>
                    <a:pt x="49" y="49"/>
                    <a:pt x="55" y="41"/>
                    <a:pt x="61" y="33"/>
                  </a:cubicBezTo>
                  <a:cubicBezTo>
                    <a:pt x="60" y="33"/>
                    <a:pt x="59" y="33"/>
                    <a:pt x="59" y="33"/>
                  </a:cubicBezTo>
                  <a:cubicBezTo>
                    <a:pt x="55" y="37"/>
                    <a:pt x="43" y="55"/>
                    <a:pt x="43" y="56"/>
                  </a:cubicBezTo>
                  <a:close/>
                  <a:moveTo>
                    <a:pt x="18" y="67"/>
                  </a:moveTo>
                  <a:cubicBezTo>
                    <a:pt x="18" y="67"/>
                    <a:pt x="19" y="67"/>
                    <a:pt x="19" y="67"/>
                  </a:cubicBezTo>
                  <a:cubicBezTo>
                    <a:pt x="21" y="64"/>
                    <a:pt x="23" y="60"/>
                    <a:pt x="25" y="57"/>
                  </a:cubicBezTo>
                  <a:cubicBezTo>
                    <a:pt x="29" y="53"/>
                    <a:pt x="32" y="48"/>
                    <a:pt x="35" y="44"/>
                  </a:cubicBezTo>
                  <a:cubicBezTo>
                    <a:pt x="35" y="43"/>
                    <a:pt x="36" y="43"/>
                    <a:pt x="36" y="43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4" y="45"/>
                    <a:pt x="32" y="47"/>
                    <a:pt x="30" y="49"/>
                  </a:cubicBezTo>
                  <a:cubicBezTo>
                    <a:pt x="27" y="53"/>
                    <a:pt x="24" y="57"/>
                    <a:pt x="21" y="62"/>
                  </a:cubicBezTo>
                  <a:cubicBezTo>
                    <a:pt x="20" y="62"/>
                    <a:pt x="20" y="63"/>
                    <a:pt x="19" y="64"/>
                  </a:cubicBezTo>
                  <a:cubicBezTo>
                    <a:pt x="18" y="65"/>
                    <a:pt x="18" y="65"/>
                    <a:pt x="17" y="64"/>
                  </a:cubicBezTo>
                  <a:cubicBezTo>
                    <a:pt x="17" y="64"/>
                    <a:pt x="17" y="64"/>
                    <a:pt x="17" y="63"/>
                  </a:cubicBezTo>
                  <a:cubicBezTo>
                    <a:pt x="18" y="62"/>
                    <a:pt x="19" y="61"/>
                    <a:pt x="19" y="60"/>
                  </a:cubicBezTo>
                  <a:cubicBezTo>
                    <a:pt x="20" y="58"/>
                    <a:pt x="22" y="57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4"/>
                    <a:pt x="23" y="54"/>
                  </a:cubicBezTo>
                  <a:cubicBezTo>
                    <a:pt x="20" y="58"/>
                    <a:pt x="18" y="61"/>
                    <a:pt x="15" y="64"/>
                  </a:cubicBezTo>
                  <a:cubicBezTo>
                    <a:pt x="16" y="65"/>
                    <a:pt x="17" y="66"/>
                    <a:pt x="18" y="67"/>
                  </a:cubicBezTo>
                  <a:close/>
                  <a:moveTo>
                    <a:pt x="81" y="76"/>
                  </a:moveTo>
                  <a:cubicBezTo>
                    <a:pt x="81" y="76"/>
                    <a:pt x="80" y="76"/>
                    <a:pt x="80" y="76"/>
                  </a:cubicBezTo>
                  <a:cubicBezTo>
                    <a:pt x="79" y="75"/>
                    <a:pt x="79" y="76"/>
                    <a:pt x="78" y="76"/>
                  </a:cubicBezTo>
                  <a:cubicBezTo>
                    <a:pt x="78" y="77"/>
                    <a:pt x="77" y="79"/>
                    <a:pt x="76" y="80"/>
                  </a:cubicBezTo>
                  <a:cubicBezTo>
                    <a:pt x="75" y="80"/>
                    <a:pt x="75" y="81"/>
                    <a:pt x="75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8" y="81"/>
                    <a:pt x="82" y="81"/>
                    <a:pt x="85" y="80"/>
                  </a:cubicBezTo>
                  <a:cubicBezTo>
                    <a:pt x="85" y="80"/>
                    <a:pt x="86" y="80"/>
                    <a:pt x="86" y="80"/>
                  </a:cubicBezTo>
                  <a:cubicBezTo>
                    <a:pt x="87" y="78"/>
                    <a:pt x="88" y="77"/>
                    <a:pt x="89" y="76"/>
                  </a:cubicBezTo>
                  <a:cubicBezTo>
                    <a:pt x="89" y="75"/>
                    <a:pt x="89" y="75"/>
                    <a:pt x="89" y="75"/>
                  </a:cubicBezTo>
                  <a:cubicBezTo>
                    <a:pt x="88" y="75"/>
                    <a:pt x="87" y="75"/>
                    <a:pt x="86" y="75"/>
                  </a:cubicBezTo>
                  <a:cubicBezTo>
                    <a:pt x="85" y="75"/>
                    <a:pt x="85" y="76"/>
                    <a:pt x="84" y="76"/>
                  </a:cubicBezTo>
                  <a:cubicBezTo>
                    <a:pt x="84" y="77"/>
                    <a:pt x="83" y="78"/>
                    <a:pt x="82" y="79"/>
                  </a:cubicBezTo>
                  <a:cubicBezTo>
                    <a:pt x="81" y="80"/>
                    <a:pt x="81" y="80"/>
                    <a:pt x="81" y="80"/>
                  </a:cubicBezTo>
                  <a:cubicBezTo>
                    <a:pt x="80" y="81"/>
                    <a:pt x="79" y="80"/>
                    <a:pt x="79" y="79"/>
                  </a:cubicBezTo>
                  <a:cubicBezTo>
                    <a:pt x="79" y="79"/>
                    <a:pt x="80" y="78"/>
                    <a:pt x="80" y="78"/>
                  </a:cubicBezTo>
                  <a:cubicBezTo>
                    <a:pt x="80" y="77"/>
                    <a:pt x="81" y="76"/>
                    <a:pt x="81" y="76"/>
                  </a:cubicBezTo>
                  <a:close/>
                  <a:moveTo>
                    <a:pt x="44" y="52"/>
                  </a:moveTo>
                  <a:cubicBezTo>
                    <a:pt x="48" y="45"/>
                    <a:pt x="52" y="38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0" y="39"/>
                    <a:pt x="44" y="47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40" y="53"/>
                    <a:pt x="41" y="52"/>
                  </a:cubicBezTo>
                  <a:cubicBezTo>
                    <a:pt x="42" y="51"/>
                    <a:pt x="42" y="51"/>
                    <a:pt x="44" y="52"/>
                  </a:cubicBezTo>
                  <a:close/>
                  <a:moveTo>
                    <a:pt x="20" y="68"/>
                  </a:moveTo>
                  <a:cubicBezTo>
                    <a:pt x="21" y="69"/>
                    <a:pt x="22" y="70"/>
                    <a:pt x="24" y="70"/>
                  </a:cubicBezTo>
                  <a:cubicBezTo>
                    <a:pt x="24" y="70"/>
                    <a:pt x="25" y="69"/>
                    <a:pt x="25" y="68"/>
                  </a:cubicBezTo>
                  <a:cubicBezTo>
                    <a:pt x="25" y="68"/>
                    <a:pt x="25" y="67"/>
                    <a:pt x="25" y="67"/>
                  </a:cubicBezTo>
                  <a:cubicBezTo>
                    <a:pt x="25" y="66"/>
                    <a:pt x="24" y="66"/>
                    <a:pt x="24" y="66"/>
                  </a:cubicBezTo>
                  <a:cubicBezTo>
                    <a:pt x="24" y="65"/>
                    <a:pt x="24" y="65"/>
                    <a:pt x="24" y="64"/>
                  </a:cubicBezTo>
                  <a:cubicBezTo>
                    <a:pt x="24" y="64"/>
                    <a:pt x="25" y="64"/>
                    <a:pt x="26" y="64"/>
                  </a:cubicBezTo>
                  <a:cubicBezTo>
                    <a:pt x="26" y="64"/>
                    <a:pt x="26" y="64"/>
                    <a:pt x="27" y="64"/>
                  </a:cubicBezTo>
                  <a:cubicBezTo>
                    <a:pt x="28" y="60"/>
                    <a:pt x="30" y="57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28" y="58"/>
                    <a:pt x="24" y="63"/>
                    <a:pt x="20" y="68"/>
                  </a:cubicBezTo>
                  <a:close/>
                  <a:moveTo>
                    <a:pt x="145" y="49"/>
                  </a:moveTo>
                  <a:cubicBezTo>
                    <a:pt x="145" y="49"/>
                    <a:pt x="145" y="49"/>
                    <a:pt x="145" y="50"/>
                  </a:cubicBezTo>
                  <a:cubicBezTo>
                    <a:pt x="143" y="53"/>
                    <a:pt x="141" y="56"/>
                    <a:pt x="138" y="59"/>
                  </a:cubicBezTo>
                  <a:cubicBezTo>
                    <a:pt x="136" y="62"/>
                    <a:pt x="134" y="65"/>
                    <a:pt x="132" y="68"/>
                  </a:cubicBezTo>
                  <a:cubicBezTo>
                    <a:pt x="132" y="68"/>
                    <a:pt x="132" y="69"/>
                    <a:pt x="132" y="69"/>
                  </a:cubicBezTo>
                  <a:cubicBezTo>
                    <a:pt x="133" y="68"/>
                    <a:pt x="146" y="52"/>
                    <a:pt x="147" y="51"/>
                  </a:cubicBezTo>
                  <a:cubicBezTo>
                    <a:pt x="146" y="50"/>
                    <a:pt x="146" y="50"/>
                    <a:pt x="145" y="49"/>
                  </a:cubicBezTo>
                  <a:close/>
                  <a:moveTo>
                    <a:pt x="68" y="81"/>
                  </a:moveTo>
                  <a:cubicBezTo>
                    <a:pt x="68" y="79"/>
                    <a:pt x="70" y="77"/>
                    <a:pt x="70" y="76"/>
                  </a:cubicBezTo>
                  <a:cubicBezTo>
                    <a:pt x="69" y="75"/>
                    <a:pt x="67" y="75"/>
                    <a:pt x="66" y="75"/>
                  </a:cubicBezTo>
                  <a:cubicBezTo>
                    <a:pt x="65" y="75"/>
                    <a:pt x="65" y="76"/>
                    <a:pt x="64" y="76"/>
                  </a:cubicBezTo>
                  <a:cubicBezTo>
                    <a:pt x="63" y="77"/>
                    <a:pt x="63" y="79"/>
                    <a:pt x="62" y="80"/>
                  </a:cubicBezTo>
                  <a:cubicBezTo>
                    <a:pt x="62" y="80"/>
                    <a:pt x="61" y="80"/>
                    <a:pt x="61" y="81"/>
                  </a:cubicBezTo>
                  <a:cubicBezTo>
                    <a:pt x="64" y="81"/>
                    <a:pt x="66" y="81"/>
                    <a:pt x="68" y="81"/>
                  </a:cubicBezTo>
                  <a:close/>
                  <a:moveTo>
                    <a:pt x="13" y="61"/>
                  </a:moveTo>
                  <a:cubicBezTo>
                    <a:pt x="14" y="61"/>
                    <a:pt x="14" y="61"/>
                    <a:pt x="15" y="60"/>
                  </a:cubicBezTo>
                  <a:cubicBezTo>
                    <a:pt x="18" y="56"/>
                    <a:pt x="22" y="51"/>
                    <a:pt x="25" y="47"/>
                  </a:cubicBezTo>
                  <a:cubicBezTo>
                    <a:pt x="29" y="42"/>
                    <a:pt x="33" y="37"/>
                    <a:pt x="37" y="33"/>
                  </a:cubicBezTo>
                  <a:cubicBezTo>
                    <a:pt x="37" y="33"/>
                    <a:pt x="37" y="32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0" y="39"/>
                    <a:pt x="24" y="46"/>
                    <a:pt x="19" y="53"/>
                  </a:cubicBezTo>
                  <a:cubicBezTo>
                    <a:pt x="17" y="56"/>
                    <a:pt x="15" y="58"/>
                    <a:pt x="13" y="61"/>
                  </a:cubicBezTo>
                  <a:close/>
                  <a:moveTo>
                    <a:pt x="133" y="46"/>
                  </a:moveTo>
                  <a:cubicBezTo>
                    <a:pt x="128" y="53"/>
                    <a:pt x="121" y="61"/>
                    <a:pt x="116" y="68"/>
                  </a:cubicBezTo>
                  <a:cubicBezTo>
                    <a:pt x="118" y="68"/>
                    <a:pt x="119" y="68"/>
                    <a:pt x="120" y="66"/>
                  </a:cubicBezTo>
                  <a:cubicBezTo>
                    <a:pt x="120" y="66"/>
                    <a:pt x="120" y="66"/>
                    <a:pt x="120" y="65"/>
                  </a:cubicBezTo>
                  <a:cubicBezTo>
                    <a:pt x="124" y="59"/>
                    <a:pt x="128" y="54"/>
                    <a:pt x="132" y="48"/>
                  </a:cubicBezTo>
                  <a:cubicBezTo>
                    <a:pt x="133" y="47"/>
                    <a:pt x="133" y="47"/>
                    <a:pt x="133" y="46"/>
                  </a:cubicBezTo>
                  <a:close/>
                  <a:moveTo>
                    <a:pt x="42" y="54"/>
                  </a:moveTo>
                  <a:cubicBezTo>
                    <a:pt x="42" y="54"/>
                    <a:pt x="42" y="54"/>
                    <a:pt x="42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8" y="58"/>
                    <a:pt x="35" y="61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3" y="64"/>
                    <a:pt x="34" y="65"/>
                    <a:pt x="35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7" y="61"/>
                    <a:pt x="39" y="58"/>
                    <a:pt x="41" y="55"/>
                  </a:cubicBezTo>
                  <a:cubicBezTo>
                    <a:pt x="41" y="55"/>
                    <a:pt x="42" y="54"/>
                    <a:pt x="42" y="54"/>
                  </a:cubicBezTo>
                  <a:close/>
                  <a:moveTo>
                    <a:pt x="129" y="65"/>
                  </a:moveTo>
                  <a:cubicBezTo>
                    <a:pt x="129" y="65"/>
                    <a:pt x="129" y="65"/>
                    <a:pt x="129" y="65"/>
                  </a:cubicBezTo>
                  <a:cubicBezTo>
                    <a:pt x="129" y="65"/>
                    <a:pt x="130" y="65"/>
                    <a:pt x="130" y="64"/>
                  </a:cubicBezTo>
                  <a:cubicBezTo>
                    <a:pt x="134" y="59"/>
                    <a:pt x="138" y="54"/>
                    <a:pt x="143" y="49"/>
                  </a:cubicBezTo>
                  <a:cubicBezTo>
                    <a:pt x="143" y="49"/>
                    <a:pt x="144" y="48"/>
                    <a:pt x="144" y="48"/>
                  </a:cubicBezTo>
                  <a:cubicBezTo>
                    <a:pt x="144" y="47"/>
                    <a:pt x="143" y="46"/>
                    <a:pt x="143" y="46"/>
                  </a:cubicBezTo>
                  <a:cubicBezTo>
                    <a:pt x="138" y="52"/>
                    <a:pt x="134" y="59"/>
                    <a:pt x="129" y="65"/>
                  </a:cubicBezTo>
                  <a:close/>
                  <a:moveTo>
                    <a:pt x="109" y="73"/>
                  </a:moveTo>
                  <a:cubicBezTo>
                    <a:pt x="107" y="73"/>
                    <a:pt x="106" y="73"/>
                    <a:pt x="104" y="73"/>
                  </a:cubicBezTo>
                  <a:cubicBezTo>
                    <a:pt x="104" y="74"/>
                    <a:pt x="104" y="74"/>
                    <a:pt x="104" y="74"/>
                  </a:cubicBezTo>
                  <a:cubicBezTo>
                    <a:pt x="103" y="75"/>
                    <a:pt x="102" y="77"/>
                    <a:pt x="101" y="78"/>
                  </a:cubicBezTo>
                  <a:cubicBezTo>
                    <a:pt x="101" y="78"/>
                    <a:pt x="100" y="79"/>
                    <a:pt x="100" y="79"/>
                  </a:cubicBezTo>
                  <a:cubicBezTo>
                    <a:pt x="100" y="79"/>
                    <a:pt x="101" y="79"/>
                    <a:pt x="101" y="79"/>
                  </a:cubicBezTo>
                  <a:cubicBezTo>
                    <a:pt x="102" y="79"/>
                    <a:pt x="103" y="79"/>
                    <a:pt x="104" y="79"/>
                  </a:cubicBezTo>
                  <a:cubicBezTo>
                    <a:pt x="105" y="79"/>
                    <a:pt x="105" y="79"/>
                    <a:pt x="106" y="77"/>
                  </a:cubicBezTo>
                  <a:cubicBezTo>
                    <a:pt x="106" y="77"/>
                    <a:pt x="106" y="76"/>
                    <a:pt x="107" y="76"/>
                  </a:cubicBezTo>
                  <a:cubicBezTo>
                    <a:pt x="107" y="75"/>
                    <a:pt x="108" y="74"/>
                    <a:pt x="109" y="73"/>
                  </a:cubicBezTo>
                  <a:close/>
                  <a:moveTo>
                    <a:pt x="84" y="36"/>
                  </a:moveTo>
                  <a:cubicBezTo>
                    <a:pt x="83" y="36"/>
                    <a:pt x="83" y="36"/>
                    <a:pt x="82" y="36"/>
                  </a:cubicBezTo>
                  <a:cubicBezTo>
                    <a:pt x="82" y="36"/>
                    <a:pt x="81" y="36"/>
                    <a:pt x="81" y="36"/>
                  </a:cubicBezTo>
                  <a:cubicBezTo>
                    <a:pt x="77" y="42"/>
                    <a:pt x="73" y="48"/>
                    <a:pt x="69" y="54"/>
                  </a:cubicBezTo>
                  <a:cubicBezTo>
                    <a:pt x="69" y="54"/>
                    <a:pt x="69" y="54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74" y="48"/>
                    <a:pt x="79" y="42"/>
                    <a:pt x="84" y="36"/>
                  </a:cubicBezTo>
                  <a:close/>
                  <a:moveTo>
                    <a:pt x="144" y="65"/>
                  </a:moveTo>
                  <a:cubicBezTo>
                    <a:pt x="144" y="65"/>
                    <a:pt x="144" y="65"/>
                    <a:pt x="144" y="65"/>
                  </a:cubicBezTo>
                  <a:cubicBezTo>
                    <a:pt x="145" y="63"/>
                    <a:pt x="146" y="62"/>
                    <a:pt x="148" y="61"/>
                  </a:cubicBezTo>
                  <a:cubicBezTo>
                    <a:pt x="149" y="59"/>
                    <a:pt x="150" y="58"/>
                    <a:pt x="152" y="57"/>
                  </a:cubicBezTo>
                  <a:cubicBezTo>
                    <a:pt x="151" y="56"/>
                    <a:pt x="149" y="54"/>
                    <a:pt x="148" y="53"/>
                  </a:cubicBezTo>
                  <a:cubicBezTo>
                    <a:pt x="147" y="55"/>
                    <a:pt x="146" y="56"/>
                    <a:pt x="145" y="58"/>
                  </a:cubicBezTo>
                  <a:cubicBezTo>
                    <a:pt x="145" y="57"/>
                    <a:pt x="146" y="57"/>
                    <a:pt x="146" y="57"/>
                  </a:cubicBezTo>
                  <a:cubicBezTo>
                    <a:pt x="147" y="56"/>
                    <a:pt x="147" y="56"/>
                    <a:pt x="148" y="56"/>
                  </a:cubicBezTo>
                  <a:cubicBezTo>
                    <a:pt x="148" y="57"/>
                    <a:pt x="148" y="57"/>
                    <a:pt x="148" y="58"/>
                  </a:cubicBezTo>
                  <a:cubicBezTo>
                    <a:pt x="148" y="58"/>
                    <a:pt x="148" y="59"/>
                    <a:pt x="147" y="59"/>
                  </a:cubicBezTo>
                  <a:cubicBezTo>
                    <a:pt x="146" y="60"/>
                    <a:pt x="146" y="62"/>
                    <a:pt x="145" y="63"/>
                  </a:cubicBezTo>
                  <a:cubicBezTo>
                    <a:pt x="144" y="64"/>
                    <a:pt x="144" y="64"/>
                    <a:pt x="144" y="65"/>
                  </a:cubicBezTo>
                  <a:close/>
                  <a:moveTo>
                    <a:pt x="116" y="72"/>
                  </a:moveTo>
                  <a:cubicBezTo>
                    <a:pt x="115" y="72"/>
                    <a:pt x="114" y="72"/>
                    <a:pt x="113" y="72"/>
                  </a:cubicBezTo>
                  <a:cubicBezTo>
                    <a:pt x="113" y="72"/>
                    <a:pt x="113" y="72"/>
                    <a:pt x="112" y="73"/>
                  </a:cubicBezTo>
                  <a:cubicBezTo>
                    <a:pt x="111" y="74"/>
                    <a:pt x="110" y="76"/>
                    <a:pt x="109" y="77"/>
                  </a:cubicBezTo>
                  <a:cubicBezTo>
                    <a:pt x="109" y="78"/>
                    <a:pt x="109" y="78"/>
                    <a:pt x="108" y="78"/>
                  </a:cubicBezTo>
                  <a:cubicBezTo>
                    <a:pt x="111" y="78"/>
                    <a:pt x="113" y="77"/>
                    <a:pt x="115" y="77"/>
                  </a:cubicBezTo>
                  <a:cubicBezTo>
                    <a:pt x="114" y="76"/>
                    <a:pt x="114" y="76"/>
                    <a:pt x="114" y="75"/>
                  </a:cubicBezTo>
                  <a:cubicBezTo>
                    <a:pt x="114" y="75"/>
                    <a:pt x="115" y="74"/>
                    <a:pt x="115" y="74"/>
                  </a:cubicBezTo>
                  <a:cubicBezTo>
                    <a:pt x="115" y="73"/>
                    <a:pt x="116" y="72"/>
                    <a:pt x="116" y="72"/>
                  </a:cubicBezTo>
                  <a:close/>
                  <a:moveTo>
                    <a:pt x="43" y="45"/>
                  </a:moveTo>
                  <a:cubicBezTo>
                    <a:pt x="43" y="45"/>
                    <a:pt x="43" y="45"/>
                    <a:pt x="43" y="46"/>
                  </a:cubicBezTo>
                  <a:cubicBezTo>
                    <a:pt x="47" y="41"/>
                    <a:pt x="51" y="36"/>
                    <a:pt x="55" y="31"/>
                  </a:cubicBezTo>
                  <a:cubicBezTo>
                    <a:pt x="54" y="31"/>
                    <a:pt x="54" y="31"/>
                    <a:pt x="54" y="31"/>
                  </a:cubicBezTo>
                  <a:cubicBezTo>
                    <a:pt x="53" y="31"/>
                    <a:pt x="53" y="31"/>
                    <a:pt x="53" y="30"/>
                  </a:cubicBezTo>
                  <a:cubicBezTo>
                    <a:pt x="49" y="35"/>
                    <a:pt x="46" y="40"/>
                    <a:pt x="43" y="45"/>
                  </a:cubicBezTo>
                  <a:close/>
                  <a:moveTo>
                    <a:pt x="75" y="21"/>
                  </a:moveTo>
                  <a:cubicBezTo>
                    <a:pt x="76" y="21"/>
                    <a:pt x="77" y="21"/>
                    <a:pt x="79" y="21"/>
                  </a:cubicBezTo>
                  <a:cubicBezTo>
                    <a:pt x="79" y="21"/>
                    <a:pt x="79" y="21"/>
                    <a:pt x="79" y="21"/>
                  </a:cubicBezTo>
                  <a:cubicBezTo>
                    <a:pt x="80" y="20"/>
                    <a:pt x="81" y="19"/>
                    <a:pt x="82" y="18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1" y="17"/>
                    <a:pt x="79" y="17"/>
                    <a:pt x="78" y="17"/>
                  </a:cubicBezTo>
                  <a:cubicBezTo>
                    <a:pt x="77" y="17"/>
                    <a:pt x="77" y="17"/>
                    <a:pt x="77" y="17"/>
                  </a:cubicBezTo>
                  <a:cubicBezTo>
                    <a:pt x="76" y="19"/>
                    <a:pt x="75" y="20"/>
                    <a:pt x="75" y="21"/>
                  </a:cubicBezTo>
                  <a:close/>
                  <a:moveTo>
                    <a:pt x="52" y="18"/>
                  </a:moveTo>
                  <a:cubicBezTo>
                    <a:pt x="52" y="18"/>
                    <a:pt x="52" y="18"/>
                    <a:pt x="52" y="17"/>
                  </a:cubicBezTo>
                  <a:cubicBezTo>
                    <a:pt x="45" y="25"/>
                    <a:pt x="39" y="33"/>
                    <a:pt x="33" y="40"/>
                  </a:cubicBezTo>
                  <a:cubicBezTo>
                    <a:pt x="33" y="40"/>
                    <a:pt x="33" y="40"/>
                    <a:pt x="34" y="40"/>
                  </a:cubicBezTo>
                  <a:cubicBezTo>
                    <a:pt x="37" y="36"/>
                    <a:pt x="40" y="32"/>
                    <a:pt x="43" y="29"/>
                  </a:cubicBezTo>
                  <a:cubicBezTo>
                    <a:pt x="46" y="26"/>
                    <a:pt x="48" y="24"/>
                    <a:pt x="50" y="21"/>
                  </a:cubicBezTo>
                  <a:cubicBezTo>
                    <a:pt x="51" y="20"/>
                    <a:pt x="51" y="19"/>
                    <a:pt x="52" y="18"/>
                  </a:cubicBezTo>
                  <a:close/>
                  <a:moveTo>
                    <a:pt x="137" y="52"/>
                  </a:moveTo>
                  <a:cubicBezTo>
                    <a:pt x="137" y="52"/>
                    <a:pt x="136" y="52"/>
                    <a:pt x="136" y="52"/>
                  </a:cubicBezTo>
                  <a:cubicBezTo>
                    <a:pt x="132" y="56"/>
                    <a:pt x="128" y="61"/>
                    <a:pt x="124" y="66"/>
                  </a:cubicBezTo>
                  <a:cubicBezTo>
                    <a:pt x="125" y="67"/>
                    <a:pt x="125" y="67"/>
                    <a:pt x="125" y="68"/>
                  </a:cubicBezTo>
                  <a:cubicBezTo>
                    <a:pt x="129" y="62"/>
                    <a:pt x="133" y="57"/>
                    <a:pt x="137" y="52"/>
                  </a:cubicBezTo>
                  <a:close/>
                  <a:moveTo>
                    <a:pt x="46" y="74"/>
                  </a:moveTo>
                  <a:cubicBezTo>
                    <a:pt x="44" y="74"/>
                    <a:pt x="43" y="74"/>
                    <a:pt x="42" y="73"/>
                  </a:cubicBezTo>
                  <a:cubicBezTo>
                    <a:pt x="41" y="75"/>
                    <a:pt x="40" y="76"/>
                    <a:pt x="39" y="77"/>
                  </a:cubicBezTo>
                  <a:cubicBezTo>
                    <a:pt x="41" y="77"/>
                    <a:pt x="42" y="78"/>
                    <a:pt x="44" y="78"/>
                  </a:cubicBezTo>
                  <a:cubicBezTo>
                    <a:pt x="44" y="77"/>
                    <a:pt x="45" y="76"/>
                    <a:pt x="46" y="74"/>
                  </a:cubicBezTo>
                  <a:close/>
                  <a:moveTo>
                    <a:pt x="83" y="21"/>
                  </a:moveTo>
                  <a:cubicBezTo>
                    <a:pt x="85" y="21"/>
                    <a:pt x="86" y="21"/>
                    <a:pt x="88" y="21"/>
                  </a:cubicBezTo>
                  <a:cubicBezTo>
                    <a:pt x="88" y="21"/>
                    <a:pt x="88" y="20"/>
                    <a:pt x="89" y="20"/>
                  </a:cubicBezTo>
                  <a:cubicBezTo>
                    <a:pt x="89" y="19"/>
                    <a:pt x="90" y="18"/>
                    <a:pt x="90" y="18"/>
                  </a:cubicBezTo>
                  <a:cubicBezTo>
                    <a:pt x="90" y="17"/>
                    <a:pt x="90" y="17"/>
                    <a:pt x="91" y="17"/>
                  </a:cubicBezTo>
                  <a:cubicBezTo>
                    <a:pt x="90" y="17"/>
                    <a:pt x="89" y="17"/>
                    <a:pt x="89" y="17"/>
                  </a:cubicBezTo>
                  <a:cubicBezTo>
                    <a:pt x="88" y="17"/>
                    <a:pt x="87" y="17"/>
                    <a:pt x="86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5" y="18"/>
                    <a:pt x="84" y="20"/>
                    <a:pt x="83" y="21"/>
                  </a:cubicBezTo>
                  <a:close/>
                  <a:moveTo>
                    <a:pt x="30" y="74"/>
                  </a:moveTo>
                  <a:cubicBezTo>
                    <a:pt x="31" y="73"/>
                    <a:pt x="31" y="72"/>
                    <a:pt x="32" y="71"/>
                  </a:cubicBezTo>
                  <a:cubicBezTo>
                    <a:pt x="30" y="70"/>
                    <a:pt x="29" y="69"/>
                    <a:pt x="27" y="69"/>
                  </a:cubicBezTo>
                  <a:cubicBezTo>
                    <a:pt x="27" y="70"/>
                    <a:pt x="26" y="70"/>
                    <a:pt x="25" y="71"/>
                  </a:cubicBezTo>
                  <a:cubicBezTo>
                    <a:pt x="27" y="72"/>
                    <a:pt x="29" y="73"/>
                    <a:pt x="30" y="74"/>
                  </a:cubicBezTo>
                  <a:close/>
                  <a:moveTo>
                    <a:pt x="52" y="79"/>
                  </a:moveTo>
                  <a:cubicBezTo>
                    <a:pt x="51" y="78"/>
                    <a:pt x="50" y="76"/>
                    <a:pt x="49" y="75"/>
                  </a:cubicBezTo>
                  <a:cubicBezTo>
                    <a:pt x="48" y="76"/>
                    <a:pt x="47" y="78"/>
                    <a:pt x="46" y="79"/>
                  </a:cubicBezTo>
                  <a:cubicBezTo>
                    <a:pt x="48" y="79"/>
                    <a:pt x="50" y="80"/>
                    <a:pt x="52" y="80"/>
                  </a:cubicBezTo>
                  <a:cubicBezTo>
                    <a:pt x="52" y="80"/>
                    <a:pt x="52" y="79"/>
                    <a:pt x="52" y="79"/>
                  </a:cubicBezTo>
                  <a:close/>
                  <a:moveTo>
                    <a:pt x="34" y="72"/>
                  </a:moveTo>
                  <a:cubicBezTo>
                    <a:pt x="34" y="73"/>
                    <a:pt x="33" y="73"/>
                    <a:pt x="32" y="74"/>
                  </a:cubicBezTo>
                  <a:cubicBezTo>
                    <a:pt x="34" y="75"/>
                    <a:pt x="35" y="76"/>
                    <a:pt x="37" y="76"/>
                  </a:cubicBezTo>
                  <a:cubicBezTo>
                    <a:pt x="37" y="75"/>
                    <a:pt x="38" y="74"/>
                    <a:pt x="39" y="73"/>
                  </a:cubicBezTo>
                  <a:cubicBezTo>
                    <a:pt x="37" y="72"/>
                    <a:pt x="36" y="72"/>
                    <a:pt x="34" y="72"/>
                  </a:cubicBezTo>
                  <a:close/>
                  <a:moveTo>
                    <a:pt x="70" y="81"/>
                  </a:moveTo>
                  <a:cubicBezTo>
                    <a:pt x="71" y="81"/>
                    <a:pt x="72" y="81"/>
                    <a:pt x="73" y="81"/>
                  </a:cubicBezTo>
                  <a:cubicBezTo>
                    <a:pt x="73" y="80"/>
                    <a:pt x="73" y="80"/>
                    <a:pt x="74" y="79"/>
                  </a:cubicBezTo>
                  <a:cubicBezTo>
                    <a:pt x="74" y="78"/>
                    <a:pt x="75" y="77"/>
                    <a:pt x="76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5" y="76"/>
                    <a:pt x="74" y="76"/>
                    <a:pt x="74" y="76"/>
                  </a:cubicBezTo>
                  <a:cubicBezTo>
                    <a:pt x="74" y="76"/>
                    <a:pt x="73" y="76"/>
                    <a:pt x="73" y="76"/>
                  </a:cubicBezTo>
                  <a:cubicBezTo>
                    <a:pt x="72" y="78"/>
                    <a:pt x="71" y="79"/>
                    <a:pt x="70" y="81"/>
                  </a:cubicBezTo>
                  <a:close/>
                  <a:moveTo>
                    <a:pt x="67" y="20"/>
                  </a:moveTo>
                  <a:cubicBezTo>
                    <a:pt x="69" y="20"/>
                    <a:pt x="70" y="21"/>
                    <a:pt x="71" y="21"/>
                  </a:cubicBezTo>
                  <a:cubicBezTo>
                    <a:pt x="71" y="21"/>
                    <a:pt x="72" y="21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3" y="17"/>
                    <a:pt x="71" y="17"/>
                    <a:pt x="70" y="17"/>
                  </a:cubicBezTo>
                  <a:cubicBezTo>
                    <a:pt x="70" y="17"/>
                    <a:pt x="69" y="17"/>
                    <a:pt x="69" y="17"/>
                  </a:cubicBezTo>
                  <a:cubicBezTo>
                    <a:pt x="69" y="18"/>
                    <a:pt x="68" y="19"/>
                    <a:pt x="67" y="20"/>
                  </a:cubicBezTo>
                  <a:close/>
                  <a:moveTo>
                    <a:pt x="123" y="78"/>
                  </a:moveTo>
                  <a:cubicBezTo>
                    <a:pt x="123" y="78"/>
                    <a:pt x="123" y="78"/>
                    <a:pt x="123" y="78"/>
                  </a:cubicBezTo>
                  <a:cubicBezTo>
                    <a:pt x="124" y="78"/>
                    <a:pt x="125" y="78"/>
                    <a:pt x="125" y="78"/>
                  </a:cubicBezTo>
                  <a:cubicBezTo>
                    <a:pt x="130" y="77"/>
                    <a:pt x="135" y="76"/>
                    <a:pt x="140" y="74"/>
                  </a:cubicBezTo>
                  <a:cubicBezTo>
                    <a:pt x="140" y="74"/>
                    <a:pt x="140" y="74"/>
                    <a:pt x="141" y="74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40" y="73"/>
                    <a:pt x="139" y="73"/>
                    <a:pt x="139" y="74"/>
                  </a:cubicBezTo>
                  <a:cubicBezTo>
                    <a:pt x="138" y="74"/>
                    <a:pt x="138" y="74"/>
                    <a:pt x="138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3" y="75"/>
                    <a:pt x="128" y="77"/>
                    <a:pt x="124" y="78"/>
                  </a:cubicBezTo>
                  <a:cubicBezTo>
                    <a:pt x="124" y="78"/>
                    <a:pt x="123" y="78"/>
                    <a:pt x="123" y="78"/>
                  </a:cubicBezTo>
                  <a:close/>
                  <a:moveTo>
                    <a:pt x="80" y="26"/>
                  </a:moveTo>
                  <a:cubicBezTo>
                    <a:pt x="81" y="26"/>
                    <a:pt x="82" y="26"/>
                    <a:pt x="83" y="27"/>
                  </a:cubicBezTo>
                  <a:cubicBezTo>
                    <a:pt x="84" y="27"/>
                    <a:pt x="84" y="26"/>
                    <a:pt x="84" y="26"/>
                  </a:cubicBezTo>
                  <a:cubicBezTo>
                    <a:pt x="85" y="25"/>
                    <a:pt x="85" y="24"/>
                    <a:pt x="86" y="24"/>
                  </a:cubicBezTo>
                  <a:cubicBezTo>
                    <a:pt x="86" y="23"/>
                    <a:pt x="86" y="23"/>
                    <a:pt x="86" y="23"/>
                  </a:cubicBezTo>
                  <a:cubicBezTo>
                    <a:pt x="85" y="23"/>
                    <a:pt x="84" y="23"/>
                    <a:pt x="82" y="23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1" y="24"/>
                    <a:pt x="80" y="25"/>
                    <a:pt x="80" y="26"/>
                  </a:cubicBezTo>
                  <a:close/>
                  <a:moveTo>
                    <a:pt x="12" y="70"/>
                  </a:moveTo>
                  <a:cubicBezTo>
                    <a:pt x="12" y="70"/>
                    <a:pt x="12" y="70"/>
                    <a:pt x="12" y="70"/>
                  </a:cubicBezTo>
                  <a:cubicBezTo>
                    <a:pt x="12" y="69"/>
                    <a:pt x="13" y="69"/>
                    <a:pt x="14" y="69"/>
                  </a:cubicBezTo>
                  <a:cubicBezTo>
                    <a:pt x="15" y="69"/>
                    <a:pt x="15" y="69"/>
                    <a:pt x="15" y="70"/>
                  </a:cubicBezTo>
                  <a:cubicBezTo>
                    <a:pt x="15" y="71"/>
                    <a:pt x="16" y="71"/>
                    <a:pt x="16" y="71"/>
                  </a:cubicBezTo>
                  <a:cubicBezTo>
                    <a:pt x="17" y="73"/>
                    <a:pt x="19" y="73"/>
                    <a:pt x="21" y="74"/>
                  </a:cubicBezTo>
                  <a:cubicBezTo>
                    <a:pt x="21" y="74"/>
                    <a:pt x="21" y="73"/>
                    <a:pt x="21" y="73"/>
                  </a:cubicBezTo>
                  <a:cubicBezTo>
                    <a:pt x="20" y="72"/>
                    <a:pt x="19" y="72"/>
                    <a:pt x="18" y="71"/>
                  </a:cubicBezTo>
                  <a:cubicBezTo>
                    <a:pt x="18" y="71"/>
                    <a:pt x="17" y="72"/>
                    <a:pt x="17" y="71"/>
                  </a:cubicBezTo>
                  <a:cubicBezTo>
                    <a:pt x="16" y="71"/>
                    <a:pt x="16" y="70"/>
                    <a:pt x="16" y="70"/>
                  </a:cubicBezTo>
                  <a:cubicBezTo>
                    <a:pt x="15" y="69"/>
                    <a:pt x="14" y="68"/>
                    <a:pt x="13" y="67"/>
                  </a:cubicBezTo>
                  <a:cubicBezTo>
                    <a:pt x="12" y="68"/>
                    <a:pt x="12" y="69"/>
                    <a:pt x="11" y="70"/>
                  </a:cubicBezTo>
                  <a:cubicBezTo>
                    <a:pt x="11" y="70"/>
                    <a:pt x="11" y="70"/>
                    <a:pt x="12" y="70"/>
                  </a:cubicBezTo>
                  <a:close/>
                  <a:moveTo>
                    <a:pt x="10" y="66"/>
                  </a:moveTo>
                  <a:cubicBezTo>
                    <a:pt x="10" y="66"/>
                    <a:pt x="9" y="65"/>
                    <a:pt x="9" y="65"/>
                  </a:cubicBezTo>
                  <a:cubicBezTo>
                    <a:pt x="9" y="64"/>
                    <a:pt x="9" y="64"/>
                    <a:pt x="10" y="63"/>
                  </a:cubicBezTo>
                  <a:cubicBezTo>
                    <a:pt x="8" y="64"/>
                    <a:pt x="7" y="66"/>
                    <a:pt x="5" y="67"/>
                  </a:cubicBezTo>
                  <a:cubicBezTo>
                    <a:pt x="7" y="68"/>
                    <a:pt x="8" y="68"/>
                    <a:pt x="9" y="69"/>
                  </a:cubicBezTo>
                  <a:cubicBezTo>
                    <a:pt x="9" y="68"/>
                    <a:pt x="10" y="67"/>
                    <a:pt x="10" y="66"/>
                  </a:cubicBezTo>
                  <a:close/>
                  <a:moveTo>
                    <a:pt x="93" y="20"/>
                  </a:moveTo>
                  <a:cubicBezTo>
                    <a:pt x="93" y="20"/>
                    <a:pt x="93" y="20"/>
                    <a:pt x="93" y="20"/>
                  </a:cubicBezTo>
                  <a:cubicBezTo>
                    <a:pt x="94" y="20"/>
                    <a:pt x="95" y="20"/>
                    <a:pt x="96" y="19"/>
                  </a:cubicBezTo>
                  <a:cubicBezTo>
                    <a:pt x="96" y="19"/>
                    <a:pt x="97" y="18"/>
                    <a:pt x="97" y="18"/>
                  </a:cubicBezTo>
                  <a:cubicBezTo>
                    <a:pt x="97" y="17"/>
                    <a:pt x="98" y="17"/>
                    <a:pt x="98" y="17"/>
                  </a:cubicBezTo>
                  <a:cubicBezTo>
                    <a:pt x="98" y="17"/>
                    <a:pt x="98" y="16"/>
                    <a:pt x="99" y="16"/>
                  </a:cubicBezTo>
                  <a:cubicBezTo>
                    <a:pt x="97" y="16"/>
                    <a:pt x="96" y="16"/>
                    <a:pt x="95" y="16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94" y="17"/>
                    <a:pt x="93" y="19"/>
                    <a:pt x="93" y="20"/>
                  </a:cubicBezTo>
                  <a:close/>
                  <a:moveTo>
                    <a:pt x="120" y="36"/>
                  </a:moveTo>
                  <a:cubicBezTo>
                    <a:pt x="116" y="41"/>
                    <a:pt x="112" y="46"/>
                    <a:pt x="109" y="52"/>
                  </a:cubicBezTo>
                  <a:cubicBezTo>
                    <a:pt x="113" y="47"/>
                    <a:pt x="117" y="41"/>
                    <a:pt x="120" y="36"/>
                  </a:cubicBezTo>
                  <a:close/>
                  <a:moveTo>
                    <a:pt x="77" y="24"/>
                  </a:moveTo>
                  <a:cubicBezTo>
                    <a:pt x="77" y="23"/>
                    <a:pt x="77" y="23"/>
                    <a:pt x="77" y="23"/>
                  </a:cubicBezTo>
                  <a:cubicBezTo>
                    <a:pt x="76" y="23"/>
                    <a:pt x="75" y="24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2" y="24"/>
                    <a:pt x="72" y="25"/>
                    <a:pt x="71" y="26"/>
                  </a:cubicBezTo>
                  <a:cubicBezTo>
                    <a:pt x="73" y="26"/>
                    <a:pt x="74" y="26"/>
                    <a:pt x="75" y="26"/>
                  </a:cubicBezTo>
                  <a:cubicBezTo>
                    <a:pt x="75" y="26"/>
                    <a:pt x="76" y="26"/>
                    <a:pt x="76" y="26"/>
                  </a:cubicBezTo>
                  <a:cubicBezTo>
                    <a:pt x="76" y="25"/>
                    <a:pt x="77" y="24"/>
                    <a:pt x="77" y="24"/>
                  </a:cubicBezTo>
                  <a:close/>
                  <a:moveTo>
                    <a:pt x="34" y="66"/>
                  </a:moveTo>
                  <a:cubicBezTo>
                    <a:pt x="33" y="66"/>
                    <a:pt x="32" y="66"/>
                    <a:pt x="32" y="66"/>
                  </a:cubicBezTo>
                  <a:cubicBezTo>
                    <a:pt x="30" y="66"/>
                    <a:pt x="29" y="66"/>
                    <a:pt x="29" y="67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30" y="68"/>
                    <a:pt x="31" y="69"/>
                    <a:pt x="33" y="69"/>
                  </a:cubicBezTo>
                  <a:cubicBezTo>
                    <a:pt x="33" y="68"/>
                    <a:pt x="34" y="67"/>
                    <a:pt x="34" y="66"/>
                  </a:cubicBezTo>
                  <a:close/>
                  <a:moveTo>
                    <a:pt x="94" y="22"/>
                  </a:moveTo>
                  <a:cubicBezTo>
                    <a:pt x="94" y="22"/>
                    <a:pt x="94" y="22"/>
                    <a:pt x="94" y="22"/>
                  </a:cubicBezTo>
                  <a:cubicBezTo>
                    <a:pt x="93" y="22"/>
                    <a:pt x="92" y="22"/>
                    <a:pt x="92" y="22"/>
                  </a:cubicBezTo>
                  <a:cubicBezTo>
                    <a:pt x="91" y="22"/>
                    <a:pt x="91" y="23"/>
                    <a:pt x="90" y="23"/>
                  </a:cubicBezTo>
                  <a:cubicBezTo>
                    <a:pt x="90" y="24"/>
                    <a:pt x="89" y="25"/>
                    <a:pt x="88" y="26"/>
                  </a:cubicBezTo>
                  <a:cubicBezTo>
                    <a:pt x="88" y="26"/>
                    <a:pt x="88" y="26"/>
                    <a:pt x="88" y="27"/>
                  </a:cubicBezTo>
                  <a:cubicBezTo>
                    <a:pt x="88" y="27"/>
                    <a:pt x="89" y="27"/>
                    <a:pt x="89" y="27"/>
                  </a:cubicBezTo>
                  <a:cubicBezTo>
                    <a:pt x="90" y="27"/>
                    <a:pt x="90" y="27"/>
                    <a:pt x="92" y="25"/>
                  </a:cubicBezTo>
                  <a:cubicBezTo>
                    <a:pt x="92" y="24"/>
                    <a:pt x="93" y="23"/>
                    <a:pt x="94" y="22"/>
                  </a:cubicBezTo>
                  <a:close/>
                  <a:moveTo>
                    <a:pt x="45" y="68"/>
                  </a:moveTo>
                  <a:cubicBezTo>
                    <a:pt x="44" y="69"/>
                    <a:pt x="44" y="71"/>
                    <a:pt x="43" y="72"/>
                  </a:cubicBezTo>
                  <a:cubicBezTo>
                    <a:pt x="44" y="72"/>
                    <a:pt x="46" y="72"/>
                    <a:pt x="47" y="73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47" y="70"/>
                    <a:pt x="47" y="70"/>
                    <a:pt x="46" y="69"/>
                  </a:cubicBezTo>
                  <a:cubicBezTo>
                    <a:pt x="46" y="68"/>
                    <a:pt x="46" y="68"/>
                    <a:pt x="45" y="68"/>
                  </a:cubicBezTo>
                  <a:close/>
                  <a:moveTo>
                    <a:pt x="100" y="19"/>
                  </a:moveTo>
                  <a:cubicBezTo>
                    <a:pt x="101" y="18"/>
                    <a:pt x="101" y="18"/>
                    <a:pt x="102" y="18"/>
                  </a:cubicBezTo>
                  <a:cubicBezTo>
                    <a:pt x="102" y="18"/>
                    <a:pt x="103" y="18"/>
                    <a:pt x="103" y="18"/>
                  </a:cubicBezTo>
                  <a:cubicBezTo>
                    <a:pt x="104" y="17"/>
                    <a:pt x="105" y="15"/>
                    <a:pt x="106" y="14"/>
                  </a:cubicBezTo>
                  <a:cubicBezTo>
                    <a:pt x="105" y="14"/>
                    <a:pt x="104" y="14"/>
                    <a:pt x="103" y="14"/>
                  </a:cubicBezTo>
                  <a:cubicBezTo>
                    <a:pt x="103" y="14"/>
                    <a:pt x="102" y="15"/>
                    <a:pt x="102" y="15"/>
                  </a:cubicBezTo>
                  <a:cubicBezTo>
                    <a:pt x="102" y="16"/>
                    <a:pt x="101" y="17"/>
                    <a:pt x="100" y="19"/>
                  </a:cubicBezTo>
                  <a:close/>
                  <a:moveTo>
                    <a:pt x="52" y="70"/>
                  </a:moveTo>
                  <a:cubicBezTo>
                    <a:pt x="51" y="71"/>
                    <a:pt x="51" y="72"/>
                    <a:pt x="50" y="73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3" y="73"/>
                    <a:pt x="54" y="73"/>
                    <a:pt x="55" y="73"/>
                  </a:cubicBezTo>
                  <a:cubicBezTo>
                    <a:pt x="55" y="73"/>
                    <a:pt x="56" y="73"/>
                    <a:pt x="56" y="73"/>
                  </a:cubicBezTo>
                  <a:cubicBezTo>
                    <a:pt x="56" y="73"/>
                    <a:pt x="56" y="73"/>
                    <a:pt x="55" y="72"/>
                  </a:cubicBezTo>
                  <a:cubicBezTo>
                    <a:pt x="54" y="71"/>
                    <a:pt x="53" y="71"/>
                    <a:pt x="52" y="70"/>
                  </a:cubicBezTo>
                  <a:close/>
                  <a:moveTo>
                    <a:pt x="113" y="3"/>
                  </a:moveTo>
                  <a:cubicBezTo>
                    <a:pt x="110" y="4"/>
                    <a:pt x="108" y="6"/>
                    <a:pt x="106" y="8"/>
                  </a:cubicBezTo>
                  <a:cubicBezTo>
                    <a:pt x="107" y="8"/>
                    <a:pt x="107" y="8"/>
                    <a:pt x="107" y="8"/>
                  </a:cubicBezTo>
                  <a:cubicBezTo>
                    <a:pt x="108" y="7"/>
                    <a:pt x="110" y="7"/>
                    <a:pt x="111" y="6"/>
                  </a:cubicBezTo>
                  <a:cubicBezTo>
                    <a:pt x="111" y="6"/>
                    <a:pt x="112" y="6"/>
                    <a:pt x="112" y="6"/>
                  </a:cubicBezTo>
                  <a:cubicBezTo>
                    <a:pt x="112" y="5"/>
                    <a:pt x="113" y="5"/>
                    <a:pt x="113" y="4"/>
                  </a:cubicBezTo>
                  <a:cubicBezTo>
                    <a:pt x="113" y="4"/>
                    <a:pt x="113" y="3"/>
                    <a:pt x="113" y="3"/>
                  </a:cubicBezTo>
                  <a:close/>
                  <a:moveTo>
                    <a:pt x="81" y="30"/>
                  </a:moveTo>
                  <a:cubicBezTo>
                    <a:pt x="80" y="30"/>
                    <a:pt x="79" y="30"/>
                    <a:pt x="78" y="30"/>
                  </a:cubicBezTo>
                  <a:cubicBezTo>
                    <a:pt x="77" y="30"/>
                    <a:pt x="77" y="30"/>
                    <a:pt x="77" y="30"/>
                  </a:cubicBezTo>
                  <a:cubicBezTo>
                    <a:pt x="77" y="31"/>
                    <a:pt x="76" y="32"/>
                    <a:pt x="76" y="32"/>
                  </a:cubicBezTo>
                  <a:cubicBezTo>
                    <a:pt x="77" y="32"/>
                    <a:pt x="78" y="32"/>
                    <a:pt x="79" y="32"/>
                  </a:cubicBezTo>
                  <a:cubicBezTo>
                    <a:pt x="79" y="32"/>
                    <a:pt x="79" y="32"/>
                    <a:pt x="80" y="32"/>
                  </a:cubicBezTo>
                  <a:cubicBezTo>
                    <a:pt x="80" y="31"/>
                    <a:pt x="80" y="31"/>
                    <a:pt x="81" y="30"/>
                  </a:cubicBezTo>
                  <a:close/>
                  <a:moveTo>
                    <a:pt x="142" y="65"/>
                  </a:moveTo>
                  <a:cubicBezTo>
                    <a:pt x="142" y="65"/>
                    <a:pt x="142" y="65"/>
                    <a:pt x="142" y="64"/>
                  </a:cubicBezTo>
                  <a:cubicBezTo>
                    <a:pt x="139" y="67"/>
                    <a:pt x="137" y="69"/>
                    <a:pt x="135" y="72"/>
                  </a:cubicBezTo>
                  <a:cubicBezTo>
                    <a:pt x="136" y="72"/>
                    <a:pt x="137" y="72"/>
                    <a:pt x="137" y="71"/>
                  </a:cubicBezTo>
                  <a:cubicBezTo>
                    <a:pt x="138" y="71"/>
                    <a:pt x="138" y="71"/>
                    <a:pt x="138" y="71"/>
                  </a:cubicBezTo>
                  <a:cubicBezTo>
                    <a:pt x="139" y="69"/>
                    <a:pt x="140" y="67"/>
                    <a:pt x="141" y="65"/>
                  </a:cubicBezTo>
                  <a:cubicBezTo>
                    <a:pt x="142" y="65"/>
                    <a:pt x="142" y="65"/>
                    <a:pt x="142" y="65"/>
                  </a:cubicBezTo>
                  <a:close/>
                  <a:moveTo>
                    <a:pt x="99" y="26"/>
                  </a:moveTo>
                  <a:cubicBezTo>
                    <a:pt x="99" y="26"/>
                    <a:pt x="99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4"/>
                    <a:pt x="103" y="22"/>
                    <a:pt x="104" y="21"/>
                  </a:cubicBezTo>
                  <a:cubicBezTo>
                    <a:pt x="104" y="21"/>
                    <a:pt x="104" y="20"/>
                    <a:pt x="104" y="20"/>
                  </a:cubicBezTo>
                  <a:cubicBezTo>
                    <a:pt x="103" y="20"/>
                    <a:pt x="103" y="20"/>
                    <a:pt x="102" y="21"/>
                  </a:cubicBezTo>
                  <a:cubicBezTo>
                    <a:pt x="101" y="23"/>
                    <a:pt x="100" y="24"/>
                    <a:pt x="99" y="25"/>
                  </a:cubicBezTo>
                  <a:cubicBezTo>
                    <a:pt x="99" y="25"/>
                    <a:pt x="99" y="26"/>
                    <a:pt x="99" y="26"/>
                  </a:cubicBezTo>
                  <a:close/>
                  <a:moveTo>
                    <a:pt x="66" y="17"/>
                  </a:moveTo>
                  <a:cubicBezTo>
                    <a:pt x="65" y="17"/>
                    <a:pt x="64" y="16"/>
                    <a:pt x="63" y="16"/>
                  </a:cubicBezTo>
                  <a:cubicBezTo>
                    <a:pt x="63" y="17"/>
                    <a:pt x="62" y="17"/>
                    <a:pt x="62" y="18"/>
                  </a:cubicBezTo>
                  <a:cubicBezTo>
                    <a:pt x="63" y="18"/>
                    <a:pt x="63" y="19"/>
                    <a:pt x="64" y="19"/>
                  </a:cubicBezTo>
                  <a:cubicBezTo>
                    <a:pt x="65" y="18"/>
                    <a:pt x="65" y="18"/>
                    <a:pt x="66" y="17"/>
                  </a:cubicBezTo>
                  <a:close/>
                  <a:moveTo>
                    <a:pt x="100" y="21"/>
                  </a:move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8" y="22"/>
                  </a:cubicBezTo>
                  <a:cubicBezTo>
                    <a:pt x="98" y="23"/>
                    <a:pt x="97" y="23"/>
                    <a:pt x="97" y="24"/>
                  </a:cubicBezTo>
                  <a:cubicBezTo>
                    <a:pt x="96" y="25"/>
                    <a:pt x="96" y="25"/>
                    <a:pt x="95" y="26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4"/>
                    <a:pt x="99" y="23"/>
                    <a:pt x="100" y="22"/>
                  </a:cubicBezTo>
                  <a:cubicBezTo>
                    <a:pt x="100" y="21"/>
                    <a:pt x="100" y="21"/>
                    <a:pt x="100" y="21"/>
                  </a:cubicBezTo>
                  <a:close/>
                  <a:moveTo>
                    <a:pt x="94" y="29"/>
                  </a:moveTo>
                  <a:cubicBezTo>
                    <a:pt x="94" y="29"/>
                    <a:pt x="94" y="29"/>
                    <a:pt x="93" y="29"/>
                  </a:cubicBezTo>
                  <a:cubicBezTo>
                    <a:pt x="91" y="33"/>
                    <a:pt x="88" y="37"/>
                    <a:pt x="86" y="40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9" y="37"/>
                    <a:pt x="92" y="33"/>
                    <a:pt x="94" y="29"/>
                  </a:cubicBezTo>
                  <a:close/>
                  <a:moveTo>
                    <a:pt x="86" y="33"/>
                  </a:moveTo>
                  <a:cubicBezTo>
                    <a:pt x="86" y="32"/>
                    <a:pt x="87" y="31"/>
                    <a:pt x="88" y="29"/>
                  </a:cubicBezTo>
                  <a:cubicBezTo>
                    <a:pt x="88" y="29"/>
                    <a:pt x="87" y="29"/>
                    <a:pt x="86" y="29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85" y="31"/>
                    <a:pt x="85" y="31"/>
                    <a:pt x="84" y="32"/>
                  </a:cubicBezTo>
                  <a:cubicBezTo>
                    <a:pt x="85" y="32"/>
                    <a:pt x="85" y="33"/>
                    <a:pt x="86" y="33"/>
                  </a:cubicBezTo>
                  <a:close/>
                  <a:moveTo>
                    <a:pt x="72" y="30"/>
                  </a:moveTo>
                  <a:cubicBezTo>
                    <a:pt x="71" y="30"/>
                    <a:pt x="70" y="30"/>
                    <a:pt x="69" y="30"/>
                  </a:cubicBezTo>
                  <a:cubicBezTo>
                    <a:pt x="68" y="30"/>
                    <a:pt x="68" y="31"/>
                    <a:pt x="67" y="32"/>
                  </a:cubicBezTo>
                  <a:cubicBezTo>
                    <a:pt x="68" y="32"/>
                    <a:pt x="69" y="32"/>
                    <a:pt x="70" y="32"/>
                  </a:cubicBezTo>
                  <a:cubicBezTo>
                    <a:pt x="71" y="32"/>
                    <a:pt x="71" y="32"/>
                    <a:pt x="71" y="32"/>
                  </a:cubicBezTo>
                  <a:cubicBezTo>
                    <a:pt x="72" y="31"/>
                    <a:pt x="72" y="31"/>
                    <a:pt x="72" y="30"/>
                  </a:cubicBezTo>
                  <a:close/>
                  <a:moveTo>
                    <a:pt x="109" y="9"/>
                  </a:moveTo>
                  <a:cubicBezTo>
                    <a:pt x="108" y="9"/>
                    <a:pt x="107" y="9"/>
                    <a:pt x="106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4" y="11"/>
                    <a:pt x="104" y="12"/>
                  </a:cubicBezTo>
                  <a:cubicBezTo>
                    <a:pt x="105" y="12"/>
                    <a:pt x="106" y="11"/>
                    <a:pt x="107" y="11"/>
                  </a:cubicBezTo>
                  <a:cubicBezTo>
                    <a:pt x="108" y="11"/>
                    <a:pt x="109" y="10"/>
                    <a:pt x="109" y="9"/>
                  </a:cubicBezTo>
                  <a:close/>
                  <a:moveTo>
                    <a:pt x="55" y="28"/>
                  </a:moveTo>
                  <a:cubicBezTo>
                    <a:pt x="56" y="28"/>
                    <a:pt x="56" y="28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8" y="27"/>
                    <a:pt x="58" y="26"/>
                    <a:pt x="59" y="26"/>
                  </a:cubicBezTo>
                  <a:cubicBezTo>
                    <a:pt x="58" y="25"/>
                    <a:pt x="58" y="25"/>
                    <a:pt x="57" y="25"/>
                  </a:cubicBezTo>
                  <a:cubicBezTo>
                    <a:pt x="56" y="26"/>
                    <a:pt x="55" y="27"/>
                    <a:pt x="55" y="28"/>
                  </a:cubicBezTo>
                  <a:close/>
                  <a:moveTo>
                    <a:pt x="37" y="71"/>
                  </a:moveTo>
                  <a:cubicBezTo>
                    <a:pt x="38" y="71"/>
                    <a:pt x="39" y="71"/>
                    <a:pt x="40" y="71"/>
                  </a:cubicBezTo>
                  <a:cubicBezTo>
                    <a:pt x="40" y="70"/>
                    <a:pt x="41" y="69"/>
                    <a:pt x="42" y="68"/>
                  </a:cubicBezTo>
                  <a:cubicBezTo>
                    <a:pt x="41" y="67"/>
                    <a:pt x="41" y="67"/>
                    <a:pt x="40" y="68"/>
                  </a:cubicBezTo>
                  <a:cubicBezTo>
                    <a:pt x="40" y="68"/>
                    <a:pt x="39" y="69"/>
                    <a:pt x="39" y="69"/>
                  </a:cubicBezTo>
                  <a:cubicBezTo>
                    <a:pt x="38" y="70"/>
                    <a:pt x="38" y="70"/>
                    <a:pt x="37" y="71"/>
                  </a:cubicBezTo>
                  <a:close/>
                  <a:moveTo>
                    <a:pt x="61" y="20"/>
                  </a:moveTo>
                  <a:cubicBezTo>
                    <a:pt x="60" y="20"/>
                    <a:pt x="59" y="21"/>
                    <a:pt x="59" y="22"/>
                  </a:cubicBezTo>
                  <a:cubicBezTo>
                    <a:pt x="60" y="22"/>
                    <a:pt x="61" y="22"/>
                    <a:pt x="61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3" y="21"/>
                    <a:pt x="63" y="21"/>
                  </a:cubicBezTo>
                  <a:cubicBezTo>
                    <a:pt x="62" y="20"/>
                    <a:pt x="61" y="20"/>
                    <a:pt x="61" y="20"/>
                  </a:cubicBezTo>
                  <a:close/>
                  <a:moveTo>
                    <a:pt x="55" y="78"/>
                  </a:moveTo>
                  <a:cubicBezTo>
                    <a:pt x="56" y="79"/>
                    <a:pt x="57" y="79"/>
                    <a:pt x="57" y="78"/>
                  </a:cubicBezTo>
                  <a:cubicBezTo>
                    <a:pt x="58" y="77"/>
                    <a:pt x="58" y="76"/>
                    <a:pt x="58" y="75"/>
                  </a:cubicBezTo>
                  <a:cubicBezTo>
                    <a:pt x="57" y="75"/>
                    <a:pt x="57" y="75"/>
                    <a:pt x="57" y="75"/>
                  </a:cubicBezTo>
                  <a:cubicBezTo>
                    <a:pt x="56" y="76"/>
                    <a:pt x="55" y="77"/>
                    <a:pt x="55" y="78"/>
                  </a:cubicBezTo>
                  <a:close/>
                  <a:moveTo>
                    <a:pt x="66" y="27"/>
                  </a:moveTo>
                  <a:cubicBezTo>
                    <a:pt x="65" y="27"/>
                    <a:pt x="64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2" y="27"/>
                    <a:pt x="62" y="28"/>
                    <a:pt x="62" y="28"/>
                  </a:cubicBezTo>
                  <a:cubicBezTo>
                    <a:pt x="62" y="28"/>
                    <a:pt x="63" y="28"/>
                    <a:pt x="64" y="29"/>
                  </a:cubicBezTo>
                  <a:cubicBezTo>
                    <a:pt x="65" y="29"/>
                    <a:pt x="66" y="28"/>
                    <a:pt x="66" y="27"/>
                  </a:cubicBezTo>
                  <a:cubicBezTo>
                    <a:pt x="66" y="27"/>
                    <a:pt x="66" y="27"/>
                    <a:pt x="66" y="27"/>
                  </a:cubicBezTo>
                  <a:close/>
                  <a:moveTo>
                    <a:pt x="55" y="75"/>
                  </a:moveTo>
                  <a:cubicBezTo>
                    <a:pt x="53" y="75"/>
                    <a:pt x="52" y="75"/>
                    <a:pt x="50" y="75"/>
                  </a:cubicBezTo>
                  <a:cubicBezTo>
                    <a:pt x="51" y="76"/>
                    <a:pt x="52" y="77"/>
                    <a:pt x="53" y="77"/>
                  </a:cubicBezTo>
                  <a:cubicBezTo>
                    <a:pt x="54" y="77"/>
                    <a:pt x="54" y="76"/>
                    <a:pt x="55" y="75"/>
                  </a:cubicBezTo>
                  <a:close/>
                  <a:moveTo>
                    <a:pt x="55" y="11"/>
                  </a:moveTo>
                  <a:cubicBezTo>
                    <a:pt x="52" y="13"/>
                    <a:pt x="47" y="19"/>
                    <a:pt x="45" y="21"/>
                  </a:cubicBezTo>
                  <a:cubicBezTo>
                    <a:pt x="48" y="18"/>
                    <a:pt x="52" y="15"/>
                    <a:pt x="55" y="11"/>
                  </a:cubicBezTo>
                  <a:close/>
                  <a:moveTo>
                    <a:pt x="156" y="61"/>
                  </a:moveTo>
                  <a:cubicBezTo>
                    <a:pt x="155" y="62"/>
                    <a:pt x="155" y="63"/>
                    <a:pt x="154" y="64"/>
                  </a:cubicBezTo>
                  <a:cubicBezTo>
                    <a:pt x="154" y="64"/>
                    <a:pt x="153" y="65"/>
                    <a:pt x="153" y="66"/>
                  </a:cubicBezTo>
                  <a:cubicBezTo>
                    <a:pt x="154" y="65"/>
                    <a:pt x="155" y="64"/>
                    <a:pt x="157" y="63"/>
                  </a:cubicBezTo>
                  <a:cubicBezTo>
                    <a:pt x="157" y="62"/>
                    <a:pt x="156" y="62"/>
                    <a:pt x="156" y="61"/>
                  </a:cubicBezTo>
                  <a:close/>
                  <a:moveTo>
                    <a:pt x="54" y="22"/>
                  </a:moveTo>
                  <a:cubicBezTo>
                    <a:pt x="55" y="22"/>
                    <a:pt x="55" y="22"/>
                    <a:pt x="55" y="21"/>
                  </a:cubicBezTo>
                  <a:cubicBezTo>
                    <a:pt x="56" y="20"/>
                    <a:pt x="57" y="19"/>
                    <a:pt x="58" y="18"/>
                  </a:cubicBezTo>
                  <a:cubicBezTo>
                    <a:pt x="58" y="18"/>
                    <a:pt x="58" y="17"/>
                    <a:pt x="57" y="17"/>
                  </a:cubicBezTo>
                  <a:cubicBezTo>
                    <a:pt x="56" y="18"/>
                    <a:pt x="56" y="20"/>
                    <a:pt x="55" y="21"/>
                  </a:cubicBezTo>
                  <a:cubicBezTo>
                    <a:pt x="55" y="21"/>
                    <a:pt x="54" y="21"/>
                    <a:pt x="54" y="22"/>
                  </a:cubicBezTo>
                  <a:close/>
                  <a:moveTo>
                    <a:pt x="96" y="14"/>
                  </a:moveTo>
                  <a:cubicBezTo>
                    <a:pt x="96" y="14"/>
                    <a:pt x="96" y="14"/>
                    <a:pt x="96" y="14"/>
                  </a:cubicBezTo>
                  <a:cubicBezTo>
                    <a:pt x="98" y="14"/>
                    <a:pt x="99" y="14"/>
                    <a:pt x="100" y="13"/>
                  </a:cubicBezTo>
                  <a:cubicBezTo>
                    <a:pt x="100" y="13"/>
                    <a:pt x="101" y="13"/>
                    <a:pt x="101" y="13"/>
                  </a:cubicBezTo>
                  <a:cubicBezTo>
                    <a:pt x="101" y="12"/>
                    <a:pt x="101" y="12"/>
                    <a:pt x="102" y="11"/>
                  </a:cubicBezTo>
                  <a:cubicBezTo>
                    <a:pt x="102" y="11"/>
                    <a:pt x="102" y="11"/>
                    <a:pt x="102" y="11"/>
                  </a:cubicBezTo>
                  <a:cubicBezTo>
                    <a:pt x="100" y="12"/>
                    <a:pt x="98" y="12"/>
                    <a:pt x="97" y="13"/>
                  </a:cubicBezTo>
                  <a:cubicBezTo>
                    <a:pt x="97" y="13"/>
                    <a:pt x="96" y="14"/>
                    <a:pt x="96" y="14"/>
                  </a:cubicBezTo>
                  <a:close/>
                  <a:moveTo>
                    <a:pt x="57" y="80"/>
                  </a:moveTo>
                  <a:cubicBezTo>
                    <a:pt x="59" y="81"/>
                    <a:pt x="59" y="81"/>
                    <a:pt x="59" y="79"/>
                  </a:cubicBezTo>
                  <a:cubicBezTo>
                    <a:pt x="60" y="78"/>
                    <a:pt x="61" y="77"/>
                    <a:pt x="61" y="76"/>
                  </a:cubicBezTo>
                  <a:cubicBezTo>
                    <a:pt x="62" y="76"/>
                    <a:pt x="62" y="76"/>
                    <a:pt x="62" y="75"/>
                  </a:cubicBezTo>
                  <a:cubicBezTo>
                    <a:pt x="61" y="75"/>
                    <a:pt x="60" y="75"/>
                    <a:pt x="60" y="75"/>
                  </a:cubicBezTo>
                  <a:cubicBezTo>
                    <a:pt x="60" y="78"/>
                    <a:pt x="59" y="79"/>
                    <a:pt x="57" y="80"/>
                  </a:cubicBezTo>
                  <a:close/>
                  <a:moveTo>
                    <a:pt x="142" y="70"/>
                  </a:moveTo>
                  <a:cubicBezTo>
                    <a:pt x="142" y="70"/>
                    <a:pt x="142" y="70"/>
                    <a:pt x="142" y="70"/>
                  </a:cubicBezTo>
                  <a:cubicBezTo>
                    <a:pt x="143" y="70"/>
                    <a:pt x="143" y="70"/>
                    <a:pt x="144" y="69"/>
                  </a:cubicBezTo>
                  <a:cubicBezTo>
                    <a:pt x="145" y="68"/>
                    <a:pt x="146" y="66"/>
                    <a:pt x="147" y="64"/>
                  </a:cubicBezTo>
                  <a:cubicBezTo>
                    <a:pt x="147" y="64"/>
                    <a:pt x="148" y="64"/>
                    <a:pt x="148" y="63"/>
                  </a:cubicBezTo>
                  <a:cubicBezTo>
                    <a:pt x="148" y="63"/>
                    <a:pt x="148" y="63"/>
                    <a:pt x="147" y="63"/>
                  </a:cubicBezTo>
                  <a:cubicBezTo>
                    <a:pt x="146" y="66"/>
                    <a:pt x="144" y="68"/>
                    <a:pt x="142" y="70"/>
                  </a:cubicBezTo>
                  <a:close/>
                  <a:moveTo>
                    <a:pt x="69" y="24"/>
                  </a:moveTo>
                  <a:cubicBezTo>
                    <a:pt x="68" y="24"/>
                    <a:pt x="66" y="24"/>
                    <a:pt x="65" y="24"/>
                  </a:cubicBezTo>
                  <a:cubicBezTo>
                    <a:pt x="65" y="24"/>
                    <a:pt x="64" y="24"/>
                    <a:pt x="64" y="25"/>
                  </a:cubicBezTo>
                  <a:cubicBezTo>
                    <a:pt x="65" y="25"/>
                    <a:pt x="65" y="25"/>
                    <a:pt x="66" y="25"/>
                  </a:cubicBezTo>
                  <a:cubicBezTo>
                    <a:pt x="68" y="25"/>
                    <a:pt x="68" y="25"/>
                    <a:pt x="69" y="24"/>
                  </a:cubicBezTo>
                  <a:cubicBezTo>
                    <a:pt x="69" y="24"/>
                    <a:pt x="69" y="24"/>
                    <a:pt x="69" y="24"/>
                  </a:cubicBezTo>
                  <a:close/>
                  <a:moveTo>
                    <a:pt x="154" y="59"/>
                  </a:moveTo>
                  <a:cubicBezTo>
                    <a:pt x="154" y="59"/>
                    <a:pt x="153" y="58"/>
                    <a:pt x="153" y="58"/>
                  </a:cubicBezTo>
                  <a:cubicBezTo>
                    <a:pt x="152" y="60"/>
                    <a:pt x="151" y="62"/>
                    <a:pt x="150" y="64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1" y="62"/>
                    <a:pt x="153" y="61"/>
                    <a:pt x="154" y="59"/>
                  </a:cubicBezTo>
                  <a:close/>
                  <a:moveTo>
                    <a:pt x="51" y="23"/>
                  </a:moveTo>
                  <a:cubicBezTo>
                    <a:pt x="51" y="23"/>
                    <a:pt x="51" y="23"/>
                    <a:pt x="51" y="22"/>
                  </a:cubicBezTo>
                  <a:cubicBezTo>
                    <a:pt x="50" y="23"/>
                    <a:pt x="43" y="32"/>
                    <a:pt x="43" y="33"/>
                  </a:cubicBezTo>
                  <a:cubicBezTo>
                    <a:pt x="46" y="30"/>
                    <a:pt x="49" y="26"/>
                    <a:pt x="51" y="23"/>
                  </a:cubicBezTo>
                  <a:close/>
                  <a:moveTo>
                    <a:pt x="36" y="80"/>
                  </a:moveTo>
                  <a:cubicBezTo>
                    <a:pt x="39" y="81"/>
                    <a:pt x="43" y="82"/>
                    <a:pt x="46" y="82"/>
                  </a:cubicBezTo>
                  <a:cubicBezTo>
                    <a:pt x="43" y="81"/>
                    <a:pt x="39" y="80"/>
                    <a:pt x="36" y="80"/>
                  </a:cubicBezTo>
                  <a:close/>
                  <a:moveTo>
                    <a:pt x="114" y="79"/>
                  </a:moveTo>
                  <a:cubicBezTo>
                    <a:pt x="113" y="79"/>
                    <a:pt x="113" y="79"/>
                    <a:pt x="113" y="79"/>
                  </a:cubicBezTo>
                  <a:cubicBezTo>
                    <a:pt x="111" y="79"/>
                    <a:pt x="109" y="80"/>
                    <a:pt x="107" y="80"/>
                  </a:cubicBezTo>
                  <a:cubicBezTo>
                    <a:pt x="107" y="80"/>
                    <a:pt x="107" y="80"/>
                    <a:pt x="106" y="81"/>
                  </a:cubicBezTo>
                  <a:cubicBezTo>
                    <a:pt x="109" y="81"/>
                    <a:pt x="111" y="80"/>
                    <a:pt x="114" y="79"/>
                  </a:cubicBezTo>
                  <a:close/>
                  <a:moveTo>
                    <a:pt x="70" y="28"/>
                  </a:moveTo>
                  <a:cubicBezTo>
                    <a:pt x="71" y="28"/>
                    <a:pt x="72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3" y="28"/>
                    <a:pt x="72" y="28"/>
                    <a:pt x="71" y="28"/>
                  </a:cubicBezTo>
                  <a:cubicBezTo>
                    <a:pt x="70" y="27"/>
                    <a:pt x="70" y="27"/>
                    <a:pt x="70" y="28"/>
                  </a:cubicBezTo>
                  <a:close/>
                  <a:moveTo>
                    <a:pt x="109" y="12"/>
                  </a:moveTo>
                  <a:cubicBezTo>
                    <a:pt x="109" y="13"/>
                    <a:pt x="106" y="17"/>
                    <a:pt x="105" y="18"/>
                  </a:cubicBezTo>
                  <a:cubicBezTo>
                    <a:pt x="106" y="18"/>
                    <a:pt x="106" y="17"/>
                    <a:pt x="107" y="17"/>
                  </a:cubicBezTo>
                  <a:cubicBezTo>
                    <a:pt x="107" y="15"/>
                    <a:pt x="108" y="14"/>
                    <a:pt x="109" y="13"/>
                  </a:cubicBezTo>
                  <a:cubicBezTo>
                    <a:pt x="109" y="13"/>
                    <a:pt x="109" y="12"/>
                    <a:pt x="109" y="12"/>
                  </a:cubicBezTo>
                  <a:close/>
                  <a:moveTo>
                    <a:pt x="63" y="12"/>
                  </a:moveTo>
                  <a:cubicBezTo>
                    <a:pt x="65" y="13"/>
                    <a:pt x="67" y="14"/>
                    <a:pt x="69" y="13"/>
                  </a:cubicBezTo>
                  <a:cubicBezTo>
                    <a:pt x="68" y="13"/>
                    <a:pt x="64" y="12"/>
                    <a:pt x="63" y="12"/>
                  </a:cubicBezTo>
                  <a:close/>
                  <a:moveTo>
                    <a:pt x="132" y="25"/>
                  </a:moveTo>
                  <a:cubicBezTo>
                    <a:pt x="131" y="26"/>
                    <a:pt x="132" y="26"/>
                    <a:pt x="132" y="26"/>
                  </a:cubicBezTo>
                  <a:cubicBezTo>
                    <a:pt x="133" y="27"/>
                    <a:pt x="134" y="29"/>
                    <a:pt x="135" y="30"/>
                  </a:cubicBezTo>
                  <a:cubicBezTo>
                    <a:pt x="135" y="30"/>
                    <a:pt x="135" y="30"/>
                    <a:pt x="136" y="30"/>
                  </a:cubicBezTo>
                  <a:cubicBezTo>
                    <a:pt x="134" y="28"/>
                    <a:pt x="133" y="27"/>
                    <a:pt x="132" y="25"/>
                  </a:cubicBezTo>
                  <a:close/>
                  <a:moveTo>
                    <a:pt x="60" y="30"/>
                  </a:moveTo>
                  <a:cubicBezTo>
                    <a:pt x="60" y="31"/>
                    <a:pt x="60" y="31"/>
                    <a:pt x="60" y="31"/>
                  </a:cubicBezTo>
                  <a:cubicBezTo>
                    <a:pt x="61" y="31"/>
                    <a:pt x="61" y="31"/>
                    <a:pt x="62" y="31"/>
                  </a:cubicBezTo>
                  <a:cubicBezTo>
                    <a:pt x="63" y="31"/>
                    <a:pt x="63" y="31"/>
                    <a:pt x="64" y="30"/>
                  </a:cubicBezTo>
                  <a:cubicBezTo>
                    <a:pt x="63" y="30"/>
                    <a:pt x="62" y="30"/>
                    <a:pt x="61" y="30"/>
                  </a:cubicBezTo>
                  <a:cubicBezTo>
                    <a:pt x="60" y="30"/>
                    <a:pt x="60" y="30"/>
                    <a:pt x="60" y="30"/>
                  </a:cubicBezTo>
                  <a:close/>
                  <a:moveTo>
                    <a:pt x="128" y="20"/>
                  </a:moveTo>
                  <a:cubicBezTo>
                    <a:pt x="128" y="20"/>
                    <a:pt x="128" y="20"/>
                    <a:pt x="128" y="20"/>
                  </a:cubicBezTo>
                  <a:cubicBezTo>
                    <a:pt x="128" y="22"/>
                    <a:pt x="129" y="23"/>
                    <a:pt x="130" y="24"/>
                  </a:cubicBezTo>
                  <a:cubicBezTo>
                    <a:pt x="130" y="24"/>
                    <a:pt x="131" y="23"/>
                    <a:pt x="130" y="23"/>
                  </a:cubicBezTo>
                  <a:cubicBezTo>
                    <a:pt x="130" y="22"/>
                    <a:pt x="129" y="21"/>
                    <a:pt x="128" y="20"/>
                  </a:cubicBezTo>
                  <a:close/>
                  <a:moveTo>
                    <a:pt x="58" y="16"/>
                  </a:moveTo>
                  <a:cubicBezTo>
                    <a:pt x="59" y="16"/>
                    <a:pt x="59" y="16"/>
                    <a:pt x="59" y="17"/>
                  </a:cubicBezTo>
                  <a:cubicBezTo>
                    <a:pt x="60" y="16"/>
                    <a:pt x="60" y="16"/>
                    <a:pt x="61" y="15"/>
                  </a:cubicBezTo>
                  <a:cubicBezTo>
                    <a:pt x="60" y="15"/>
                    <a:pt x="59" y="15"/>
                    <a:pt x="59" y="15"/>
                  </a:cubicBezTo>
                  <a:cubicBezTo>
                    <a:pt x="59" y="15"/>
                    <a:pt x="59" y="15"/>
                    <a:pt x="58" y="16"/>
                  </a:cubicBezTo>
                  <a:close/>
                  <a:moveTo>
                    <a:pt x="145" y="72"/>
                  </a:moveTo>
                  <a:cubicBezTo>
                    <a:pt x="146" y="72"/>
                    <a:pt x="147" y="71"/>
                    <a:pt x="148" y="70"/>
                  </a:cubicBezTo>
                  <a:cubicBezTo>
                    <a:pt x="146" y="70"/>
                    <a:pt x="145" y="71"/>
                    <a:pt x="145" y="72"/>
                  </a:cubicBezTo>
                  <a:close/>
                  <a:moveTo>
                    <a:pt x="156" y="68"/>
                  </a:moveTo>
                  <a:cubicBezTo>
                    <a:pt x="158" y="68"/>
                    <a:pt x="161" y="66"/>
                    <a:pt x="161" y="65"/>
                  </a:cubicBezTo>
                  <a:cubicBezTo>
                    <a:pt x="159" y="66"/>
                    <a:pt x="157" y="67"/>
                    <a:pt x="156" y="68"/>
                  </a:cubicBezTo>
                  <a:close/>
                  <a:moveTo>
                    <a:pt x="27" y="76"/>
                  </a:moveTo>
                  <a:cubicBezTo>
                    <a:pt x="27" y="76"/>
                    <a:pt x="27" y="76"/>
                    <a:pt x="27" y="76"/>
                  </a:cubicBezTo>
                  <a:cubicBezTo>
                    <a:pt x="26" y="75"/>
                    <a:pt x="25" y="75"/>
                    <a:pt x="23" y="74"/>
                  </a:cubicBezTo>
                  <a:cubicBezTo>
                    <a:pt x="23" y="74"/>
                    <a:pt x="23" y="74"/>
                    <a:pt x="23" y="75"/>
                  </a:cubicBezTo>
                  <a:cubicBezTo>
                    <a:pt x="24" y="75"/>
                    <a:pt x="26" y="76"/>
                    <a:pt x="27" y="76"/>
                  </a:cubicBezTo>
                  <a:close/>
                  <a:moveTo>
                    <a:pt x="149" y="67"/>
                  </a:moveTo>
                  <a:cubicBezTo>
                    <a:pt x="150" y="67"/>
                    <a:pt x="151" y="66"/>
                    <a:pt x="151" y="65"/>
                  </a:cubicBezTo>
                  <a:cubicBezTo>
                    <a:pt x="150" y="66"/>
                    <a:pt x="150" y="67"/>
                    <a:pt x="149" y="67"/>
                  </a:cubicBezTo>
                  <a:close/>
                  <a:moveTo>
                    <a:pt x="101" y="9"/>
                  </a:moveTo>
                  <a:cubicBezTo>
                    <a:pt x="101" y="9"/>
                    <a:pt x="101" y="9"/>
                    <a:pt x="101" y="9"/>
                  </a:cubicBezTo>
                  <a:cubicBezTo>
                    <a:pt x="100" y="9"/>
                    <a:pt x="99" y="10"/>
                    <a:pt x="98" y="10"/>
                  </a:cubicBezTo>
                  <a:cubicBezTo>
                    <a:pt x="98" y="10"/>
                    <a:pt x="98" y="10"/>
                    <a:pt x="98" y="10"/>
                  </a:cubicBezTo>
                  <a:cubicBezTo>
                    <a:pt x="99" y="10"/>
                    <a:pt x="100" y="10"/>
                    <a:pt x="101" y="9"/>
                  </a:cubicBezTo>
                  <a:close/>
                  <a:moveTo>
                    <a:pt x="66" y="22"/>
                  </a:moveTo>
                  <a:cubicBezTo>
                    <a:pt x="67" y="22"/>
                    <a:pt x="67" y="22"/>
                    <a:pt x="68" y="22"/>
                  </a:cubicBezTo>
                  <a:cubicBezTo>
                    <a:pt x="67" y="22"/>
                    <a:pt x="67" y="22"/>
                    <a:pt x="66" y="22"/>
                  </a:cubicBezTo>
                  <a:close/>
                  <a:moveTo>
                    <a:pt x="56" y="15"/>
                  </a:moveTo>
                  <a:cubicBezTo>
                    <a:pt x="55" y="15"/>
                    <a:pt x="55" y="14"/>
                    <a:pt x="55" y="14"/>
                  </a:cubicBezTo>
                  <a:cubicBezTo>
                    <a:pt x="55" y="14"/>
                    <a:pt x="55" y="14"/>
                    <a:pt x="54" y="15"/>
                  </a:cubicBezTo>
                  <a:cubicBezTo>
                    <a:pt x="55" y="15"/>
                    <a:pt x="55" y="15"/>
                    <a:pt x="56" y="15"/>
                  </a:cubicBezTo>
                  <a:close/>
                  <a:moveTo>
                    <a:pt x="62" y="14"/>
                  </a:moveTo>
                  <a:cubicBezTo>
                    <a:pt x="61" y="13"/>
                    <a:pt x="60" y="13"/>
                    <a:pt x="60" y="13"/>
                  </a:cubicBezTo>
                  <a:cubicBezTo>
                    <a:pt x="61" y="13"/>
                    <a:pt x="61" y="14"/>
                    <a:pt x="62" y="14"/>
                  </a:cubicBezTo>
                  <a:close/>
                  <a:moveTo>
                    <a:pt x="82" y="32"/>
                  </a:moveTo>
                  <a:cubicBezTo>
                    <a:pt x="82" y="32"/>
                    <a:pt x="82" y="32"/>
                    <a:pt x="82" y="32"/>
                  </a:cubicBezTo>
                  <a:cubicBezTo>
                    <a:pt x="82" y="32"/>
                    <a:pt x="83" y="31"/>
                    <a:pt x="83" y="30"/>
                  </a:cubicBezTo>
                  <a:cubicBezTo>
                    <a:pt x="83" y="31"/>
                    <a:pt x="82" y="31"/>
                    <a:pt x="82" y="32"/>
                  </a:cubicBezTo>
                  <a:close/>
                  <a:moveTo>
                    <a:pt x="91" y="14"/>
                  </a:moveTo>
                  <a:cubicBezTo>
                    <a:pt x="92" y="15"/>
                    <a:pt x="92" y="15"/>
                    <a:pt x="93" y="14"/>
                  </a:cubicBezTo>
                  <a:cubicBezTo>
                    <a:pt x="92" y="14"/>
                    <a:pt x="92" y="14"/>
                    <a:pt x="91" y="14"/>
                  </a:cubicBezTo>
                  <a:close/>
                  <a:moveTo>
                    <a:pt x="57" y="12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57" y="12"/>
                    <a:pt x="57" y="12"/>
                    <a:pt x="57" y="12"/>
                  </a:cubicBezTo>
                  <a:close/>
                  <a:moveTo>
                    <a:pt x="39" y="67"/>
                  </a:moveTo>
                  <a:cubicBezTo>
                    <a:pt x="38" y="67"/>
                    <a:pt x="38" y="67"/>
                    <a:pt x="38" y="68"/>
                  </a:cubicBezTo>
                  <a:cubicBezTo>
                    <a:pt x="38" y="68"/>
                    <a:pt x="38" y="67"/>
                    <a:pt x="39" y="67"/>
                  </a:cubicBezTo>
                  <a:close/>
                  <a:moveTo>
                    <a:pt x="24" y="54"/>
                  </a:move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0" name="文本框 2729"/>
          <p:cNvSpPr txBox="1"/>
          <p:nvPr/>
        </p:nvSpPr>
        <p:spPr>
          <a:xfrm>
            <a:off x="3890123" y="1764438"/>
            <a:ext cx="5008344" cy="34163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6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对撞物理的科学需求</a:t>
            </a:r>
            <a:endParaRPr lang="en-US" altLang="zh-CN" sz="36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6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探测增益稳定性研究</a:t>
            </a:r>
            <a:endParaRPr lang="en-US" altLang="zh-CN" sz="36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6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探测读出方法研究</a:t>
            </a:r>
            <a:endParaRPr lang="en-US" altLang="zh-CN" sz="36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6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小结</a:t>
            </a:r>
            <a:endParaRPr lang="en-US" altLang="zh-CN" sz="36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BD29E7E-BACD-409F-AB5D-2EB887BF0963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63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1" y="248659"/>
            <a:ext cx="370724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小结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600121" y="1026159"/>
            <a:ext cx="11219346" cy="563230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国内外高能物理研究领域中，大型径迹探测器一直是其中重要探测技术手段，比如国际直线对撞机（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ILC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）和国内的环形对撞机（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CEPC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）概念探测器中，均有采用大型径迹探测器（时间投影室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TPC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）的研究设计，最终大型径迹探测的数据通道基本都会达到百万，甚至到千万级读出通道数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更高的物理需求，对于增益稳定性和探测器读出提出了很多更高的技术和研究需求，针对增益稳定性和读出方法进行了原型探测器和技术的优化研究，给出了一下初步的结果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通过分析研究结果给出了实验研究的优化结论，对于下一步实验研究提供了技术和数据的研究积累与基础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需要</a:t>
            </a:r>
            <a:r>
              <a:rPr lang="zh-CN" altLang="en-US" sz="2400" b="1" kern="0" noProof="1">
                <a:solidFill>
                  <a:srgbClr val="FF0000"/>
                </a:solidFill>
                <a:latin typeface="+mj-lt"/>
                <a:ea typeface="+mj-ea"/>
                <a:cs typeface="+mj-cs"/>
                <a:sym typeface="+mn-ea"/>
              </a:rPr>
              <a:t>新的思路和新的方法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，在微结构气体探测器方面更为深远的研究支持</a:t>
            </a:r>
            <a:endParaRPr lang="en-US" altLang="zh-CN" sz="28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AF01B24-C843-4F8A-A528-C57B089A84A1}"/>
              </a:ext>
            </a:extLst>
          </p:cNvPr>
          <p:cNvSpPr txBox="1"/>
          <p:nvPr/>
        </p:nvSpPr>
        <p:spPr>
          <a:xfrm>
            <a:off x="11637065" y="6401872"/>
            <a:ext cx="46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20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817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9C4207A-E22B-4352-873D-A01BD5CE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2576830"/>
            <a:ext cx="10852237" cy="624845"/>
          </a:xfrm>
        </p:spPr>
        <p:txBody>
          <a:bodyPr/>
          <a:lstStyle/>
          <a:p>
            <a:pPr algn="ctr"/>
            <a:r>
              <a:rPr lang="zh-CN" altLang="en-US" sz="66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感谢各位老师和同学</a:t>
            </a:r>
            <a:br>
              <a:rPr lang="en-US" altLang="zh-CN" sz="36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</a:b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2D11884-238B-4E4A-9526-1960D33ED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743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矩形 12"/>
          <p:cNvSpPr/>
          <p:nvPr/>
        </p:nvSpPr>
        <p:spPr>
          <a:xfrm>
            <a:off x="2685098" y="5043488"/>
            <a:ext cx="161417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>
                <a:solidFill>
                  <a:srgbClr val="000000"/>
                </a:solidFill>
                <a:latin typeface="Arial Narrow" panose="020B0606020202030204" charset="0"/>
                <a:ea typeface="楷体_GB2312" pitchFamily="49" charset="-122"/>
              </a:rPr>
              <a:t>稀有</a:t>
            </a:r>
            <a:r>
              <a:rPr lang="en-US" altLang="zh-CN" sz="1800" b="1" dirty="0">
                <a:solidFill>
                  <a:srgbClr val="000000"/>
                </a:solidFill>
                <a:latin typeface="Arial Narrow" panose="020B0606020202030204" charset="0"/>
                <a:ea typeface="楷体_GB2312" pitchFamily="49" charset="-122"/>
              </a:rPr>
              <a:t>/</a:t>
            </a:r>
            <a:r>
              <a:rPr lang="zh-CN" altLang="en-US" sz="1800" b="1" dirty="0">
                <a:solidFill>
                  <a:srgbClr val="000000"/>
                </a:solidFill>
                <a:latin typeface="Arial Narrow" panose="020B0606020202030204" charset="0"/>
                <a:ea typeface="楷体_GB2312" pitchFamily="49" charset="-122"/>
              </a:rPr>
              <a:t>禁戒衰变</a:t>
            </a:r>
            <a:endParaRPr lang="zh-CN" altLang="en-US" sz="1800" dirty="0">
              <a:solidFill>
                <a:srgbClr val="000000"/>
              </a:solidFill>
              <a:latin typeface="Arial Narrow" panose="020B0606020202030204" charset="0"/>
              <a:ea typeface="楷体_GB2312" pitchFamily="49" charset="-122"/>
            </a:endParaRPr>
          </a:p>
        </p:txBody>
      </p:sp>
      <p:sp>
        <p:nvSpPr>
          <p:cNvPr id="297989" name="矩形 1"/>
          <p:cNvSpPr/>
          <p:nvPr/>
        </p:nvSpPr>
        <p:spPr>
          <a:xfrm>
            <a:off x="7705090" y="1061085"/>
            <a:ext cx="4161790" cy="178943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charset="0"/>
              </a:rPr>
              <a:t>构成物质世界的基本粒子</a:t>
            </a:r>
            <a:endParaRPr lang="en-US" altLang="zh-CN" sz="2400" b="1" dirty="0">
              <a:solidFill>
                <a:srgbClr val="00B0F0"/>
              </a:solidFill>
              <a:latin typeface="Times New Roman" panose="02020603050405020304" charset="0"/>
            </a:endParaRPr>
          </a:p>
          <a:p>
            <a:pPr marL="342900" lvl="0" indent="-342900" eaLnBrk="1" hangingPunct="1"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charset="0"/>
              </a:rPr>
              <a:t>粒子之间的相互作用</a:t>
            </a:r>
            <a:endParaRPr lang="en-US" altLang="zh-CN" sz="2400" b="1" dirty="0">
              <a:solidFill>
                <a:srgbClr val="00B0F0"/>
              </a:solidFill>
              <a:latin typeface="Times New Roman" panose="02020603050405020304" charset="0"/>
            </a:endParaRPr>
          </a:p>
          <a:p>
            <a:pPr marL="342900" lvl="0" indent="-342900" eaLnBrk="1" hangingPunct="1"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charset="0"/>
              </a:rPr>
              <a:t>基本粒子的性质</a:t>
            </a:r>
            <a:endParaRPr lang="en-US" altLang="zh-CN" sz="2400" b="1" dirty="0">
              <a:solidFill>
                <a:srgbClr val="00B0F0"/>
              </a:solidFill>
              <a:latin typeface="Times New Roman" panose="02020603050405020304" charset="0"/>
            </a:endParaRPr>
          </a:p>
          <a:p>
            <a:pPr marL="342900" lvl="0" indent="-342900" eaLnBrk="1" hangingPunct="1">
              <a:buClr>
                <a:srgbClr val="FF9900"/>
              </a:buClr>
              <a:buSzPct val="75000"/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rgbClr val="00B0F0"/>
                </a:solidFill>
                <a:latin typeface="Times New Roman" panose="02020603050405020304" charset="0"/>
              </a:rPr>
              <a:t>理解宇宙起源与演化</a:t>
            </a:r>
          </a:p>
        </p:txBody>
      </p:sp>
      <p:grpSp>
        <p:nvGrpSpPr>
          <p:cNvPr id="2" name="组合 3"/>
          <p:cNvGrpSpPr/>
          <p:nvPr/>
        </p:nvGrpSpPr>
        <p:grpSpPr>
          <a:xfrm>
            <a:off x="1524000" y="1052513"/>
            <a:ext cx="8842375" cy="5984874"/>
            <a:chOff x="0" y="1052736"/>
            <a:chExt cx="8842235" cy="5985327"/>
          </a:xfrm>
        </p:grpSpPr>
        <p:grpSp>
          <p:nvGrpSpPr>
            <p:cNvPr id="3" name="Group 31"/>
            <p:cNvGrpSpPr/>
            <p:nvPr/>
          </p:nvGrpSpPr>
          <p:grpSpPr>
            <a:xfrm rot="-4800000">
              <a:off x="59408" y="5163226"/>
              <a:ext cx="1973263" cy="1776412"/>
              <a:chOff x="474" y="338"/>
              <a:chExt cx="1243" cy="1119"/>
            </a:xfrm>
          </p:grpSpPr>
          <p:sp>
            <p:nvSpPr>
              <p:cNvPr id="4" name="Freeform 32"/>
              <p:cNvSpPr/>
              <p:nvPr/>
            </p:nvSpPr>
            <p:spPr>
              <a:xfrm rot="-2678430">
                <a:off x="878" y="338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750" h="1733">
                    <a:moveTo>
                      <a:pt x="892" y="0"/>
                    </a:moveTo>
                    <a:lnTo>
                      <a:pt x="923" y="56"/>
                    </a:lnTo>
                    <a:lnTo>
                      <a:pt x="956" y="112"/>
                    </a:lnTo>
                    <a:lnTo>
                      <a:pt x="992" y="169"/>
                    </a:lnTo>
                    <a:lnTo>
                      <a:pt x="1030" y="226"/>
                    </a:lnTo>
                    <a:lnTo>
                      <a:pt x="1070" y="284"/>
                    </a:lnTo>
                    <a:lnTo>
                      <a:pt x="1113" y="343"/>
                    </a:lnTo>
                    <a:lnTo>
                      <a:pt x="1158" y="401"/>
                    </a:lnTo>
                    <a:lnTo>
                      <a:pt x="1206" y="461"/>
                    </a:lnTo>
                    <a:lnTo>
                      <a:pt x="1255" y="520"/>
                    </a:lnTo>
                    <a:lnTo>
                      <a:pt x="1306" y="579"/>
                    </a:lnTo>
                    <a:lnTo>
                      <a:pt x="1359" y="638"/>
                    </a:lnTo>
                    <a:lnTo>
                      <a:pt x="1414" y="697"/>
                    </a:lnTo>
                    <a:lnTo>
                      <a:pt x="1471" y="756"/>
                    </a:lnTo>
                    <a:lnTo>
                      <a:pt x="1529" y="815"/>
                    </a:lnTo>
                    <a:lnTo>
                      <a:pt x="1588" y="873"/>
                    </a:lnTo>
                    <a:lnTo>
                      <a:pt x="1650" y="931"/>
                    </a:lnTo>
                    <a:lnTo>
                      <a:pt x="1712" y="988"/>
                    </a:lnTo>
                    <a:lnTo>
                      <a:pt x="1776" y="1045"/>
                    </a:lnTo>
                    <a:lnTo>
                      <a:pt x="1841" y="1101"/>
                    </a:lnTo>
                    <a:lnTo>
                      <a:pt x="1907" y="1157"/>
                    </a:lnTo>
                    <a:lnTo>
                      <a:pt x="1974" y="1211"/>
                    </a:lnTo>
                    <a:lnTo>
                      <a:pt x="2041" y="1265"/>
                    </a:lnTo>
                    <a:lnTo>
                      <a:pt x="2110" y="1317"/>
                    </a:lnTo>
                    <a:lnTo>
                      <a:pt x="2180" y="1369"/>
                    </a:lnTo>
                    <a:lnTo>
                      <a:pt x="2250" y="1419"/>
                    </a:lnTo>
                    <a:lnTo>
                      <a:pt x="2320" y="1469"/>
                    </a:lnTo>
                    <a:lnTo>
                      <a:pt x="2391" y="1516"/>
                    </a:lnTo>
                    <a:lnTo>
                      <a:pt x="2462" y="1563"/>
                    </a:lnTo>
                    <a:lnTo>
                      <a:pt x="2534" y="1608"/>
                    </a:lnTo>
                    <a:lnTo>
                      <a:pt x="2606" y="1651"/>
                    </a:lnTo>
                    <a:lnTo>
                      <a:pt x="2678" y="1693"/>
                    </a:lnTo>
                    <a:lnTo>
                      <a:pt x="2750" y="1733"/>
                    </a:lnTo>
                    <a:lnTo>
                      <a:pt x="838" y="1733"/>
                    </a:lnTo>
                    <a:lnTo>
                      <a:pt x="805" y="1687"/>
                    </a:lnTo>
                    <a:lnTo>
                      <a:pt x="771" y="1640"/>
                    </a:lnTo>
                    <a:lnTo>
                      <a:pt x="738" y="1592"/>
                    </a:lnTo>
                    <a:lnTo>
                      <a:pt x="705" y="1542"/>
                    </a:lnTo>
                    <a:lnTo>
                      <a:pt x="672" y="1492"/>
                    </a:lnTo>
                    <a:lnTo>
                      <a:pt x="640" y="1441"/>
                    </a:lnTo>
                    <a:lnTo>
                      <a:pt x="608" y="1389"/>
                    </a:lnTo>
                    <a:lnTo>
                      <a:pt x="576" y="1336"/>
                    </a:lnTo>
                    <a:lnTo>
                      <a:pt x="545" y="1282"/>
                    </a:lnTo>
                    <a:lnTo>
                      <a:pt x="514" y="1227"/>
                    </a:lnTo>
                    <a:lnTo>
                      <a:pt x="483" y="1172"/>
                    </a:lnTo>
                    <a:lnTo>
                      <a:pt x="453" y="1117"/>
                    </a:lnTo>
                    <a:lnTo>
                      <a:pt x="427" y="1057"/>
                    </a:lnTo>
                    <a:lnTo>
                      <a:pt x="421" y="1004"/>
                    </a:lnTo>
                    <a:lnTo>
                      <a:pt x="386" y="947"/>
                    </a:lnTo>
                    <a:lnTo>
                      <a:pt x="355" y="890"/>
                    </a:lnTo>
                    <a:lnTo>
                      <a:pt x="329" y="832"/>
                    </a:lnTo>
                    <a:lnTo>
                      <a:pt x="301" y="779"/>
                    </a:lnTo>
                    <a:lnTo>
                      <a:pt x="277" y="719"/>
                    </a:lnTo>
                    <a:lnTo>
                      <a:pt x="254" y="661"/>
                    </a:lnTo>
                    <a:lnTo>
                      <a:pt x="227" y="607"/>
                    </a:lnTo>
                    <a:lnTo>
                      <a:pt x="205" y="551"/>
                    </a:lnTo>
                    <a:lnTo>
                      <a:pt x="182" y="491"/>
                    </a:lnTo>
                    <a:lnTo>
                      <a:pt x="163" y="437"/>
                    </a:lnTo>
                    <a:lnTo>
                      <a:pt x="140" y="380"/>
                    </a:lnTo>
                    <a:lnTo>
                      <a:pt x="116" y="320"/>
                    </a:lnTo>
                    <a:lnTo>
                      <a:pt x="94" y="268"/>
                    </a:lnTo>
                    <a:lnTo>
                      <a:pt x="76" y="211"/>
                    </a:lnTo>
                    <a:lnTo>
                      <a:pt x="55" y="158"/>
                    </a:lnTo>
                    <a:lnTo>
                      <a:pt x="40" y="106"/>
                    </a:lnTo>
                    <a:lnTo>
                      <a:pt x="25" y="50"/>
                    </a:lnTo>
                    <a:lnTo>
                      <a:pt x="0" y="0"/>
                    </a:lnTo>
                    <a:lnTo>
                      <a:pt x="89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" name="Freeform 33"/>
              <p:cNvSpPr/>
              <p:nvPr/>
            </p:nvSpPr>
            <p:spPr>
              <a:xfrm rot="-2678430">
                <a:off x="499" y="403"/>
                <a:ext cx="493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72" h="2485">
                    <a:moveTo>
                      <a:pt x="0" y="2485"/>
                    </a:moveTo>
                    <a:lnTo>
                      <a:pt x="6472" y="2485"/>
                    </a:lnTo>
                    <a:lnTo>
                      <a:pt x="3236" y="0"/>
                    </a:lnTo>
                    <a:lnTo>
                      <a:pt x="0" y="2485"/>
                    </a:lnTo>
                    <a:close/>
                  </a:path>
                </a:pathLst>
              </a:custGeom>
              <a:solidFill>
                <a:srgbClr val="66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" name="Freeform 34"/>
              <p:cNvSpPr/>
              <p:nvPr/>
            </p:nvSpPr>
            <p:spPr>
              <a:xfrm rot="-2678430">
                <a:off x="474" y="737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00" h="6931">
                    <a:moveTo>
                      <a:pt x="7432" y="0"/>
                    </a:moveTo>
                    <a:lnTo>
                      <a:pt x="7309" y="222"/>
                    </a:lnTo>
                    <a:lnTo>
                      <a:pt x="7177" y="447"/>
                    </a:lnTo>
                    <a:lnTo>
                      <a:pt x="7034" y="675"/>
                    </a:lnTo>
                    <a:lnTo>
                      <a:pt x="6882" y="905"/>
                    </a:lnTo>
                    <a:lnTo>
                      <a:pt x="6720" y="1137"/>
                    </a:lnTo>
                    <a:lnTo>
                      <a:pt x="6548" y="1370"/>
                    </a:lnTo>
                    <a:lnTo>
                      <a:pt x="6367" y="1605"/>
                    </a:lnTo>
                    <a:lnTo>
                      <a:pt x="6178" y="1842"/>
                    </a:lnTo>
                    <a:lnTo>
                      <a:pt x="5981" y="2078"/>
                    </a:lnTo>
                    <a:lnTo>
                      <a:pt x="5776" y="2315"/>
                    </a:lnTo>
                    <a:lnTo>
                      <a:pt x="5564" y="2551"/>
                    </a:lnTo>
                    <a:lnTo>
                      <a:pt x="5344" y="2788"/>
                    </a:lnTo>
                    <a:lnTo>
                      <a:pt x="5118" y="3023"/>
                    </a:lnTo>
                    <a:lnTo>
                      <a:pt x="4886" y="3258"/>
                    </a:lnTo>
                    <a:lnTo>
                      <a:pt x="4647" y="3491"/>
                    </a:lnTo>
                    <a:lnTo>
                      <a:pt x="4402" y="3722"/>
                    </a:lnTo>
                    <a:lnTo>
                      <a:pt x="4152" y="3953"/>
                    </a:lnTo>
                    <a:lnTo>
                      <a:pt x="3897" y="4180"/>
                    </a:lnTo>
                    <a:lnTo>
                      <a:pt x="3638" y="4405"/>
                    </a:lnTo>
                    <a:lnTo>
                      <a:pt x="3374" y="4626"/>
                    </a:lnTo>
                    <a:lnTo>
                      <a:pt x="3106" y="4844"/>
                    </a:lnTo>
                    <a:lnTo>
                      <a:pt x="2835" y="5058"/>
                    </a:lnTo>
                    <a:lnTo>
                      <a:pt x="2560" y="5269"/>
                    </a:lnTo>
                    <a:lnTo>
                      <a:pt x="2282" y="5475"/>
                    </a:lnTo>
                    <a:lnTo>
                      <a:pt x="2002" y="5677"/>
                    </a:lnTo>
                    <a:lnTo>
                      <a:pt x="1720" y="5874"/>
                    </a:lnTo>
                    <a:lnTo>
                      <a:pt x="1437" y="6065"/>
                    </a:lnTo>
                    <a:lnTo>
                      <a:pt x="1151" y="6251"/>
                    </a:lnTo>
                    <a:lnTo>
                      <a:pt x="864" y="6431"/>
                    </a:lnTo>
                    <a:lnTo>
                      <a:pt x="576" y="6604"/>
                    </a:lnTo>
                    <a:lnTo>
                      <a:pt x="288" y="6771"/>
                    </a:lnTo>
                    <a:lnTo>
                      <a:pt x="0" y="6931"/>
                    </a:lnTo>
                    <a:lnTo>
                      <a:pt x="7647" y="6931"/>
                    </a:lnTo>
                    <a:lnTo>
                      <a:pt x="7782" y="6748"/>
                    </a:lnTo>
                    <a:lnTo>
                      <a:pt x="7915" y="6560"/>
                    </a:lnTo>
                    <a:lnTo>
                      <a:pt x="8049" y="6366"/>
                    </a:lnTo>
                    <a:lnTo>
                      <a:pt x="8180" y="6169"/>
                    </a:lnTo>
                    <a:lnTo>
                      <a:pt x="8312" y="5968"/>
                    </a:lnTo>
                    <a:lnTo>
                      <a:pt x="8442" y="5762"/>
                    </a:lnTo>
                    <a:lnTo>
                      <a:pt x="8570" y="5554"/>
                    </a:lnTo>
                    <a:lnTo>
                      <a:pt x="8696" y="5342"/>
                    </a:lnTo>
                    <a:lnTo>
                      <a:pt x="8822" y="5127"/>
                    </a:lnTo>
                    <a:lnTo>
                      <a:pt x="8946" y="4909"/>
                    </a:lnTo>
                    <a:lnTo>
                      <a:pt x="9069" y="4689"/>
                    </a:lnTo>
                    <a:lnTo>
                      <a:pt x="9188" y="4468"/>
                    </a:lnTo>
                    <a:lnTo>
                      <a:pt x="9307" y="4243"/>
                    </a:lnTo>
                    <a:lnTo>
                      <a:pt x="9422" y="4019"/>
                    </a:lnTo>
                    <a:lnTo>
                      <a:pt x="9536" y="3792"/>
                    </a:lnTo>
                    <a:lnTo>
                      <a:pt x="9647" y="3563"/>
                    </a:lnTo>
                    <a:lnTo>
                      <a:pt x="9756" y="3335"/>
                    </a:lnTo>
                    <a:lnTo>
                      <a:pt x="9862" y="3106"/>
                    </a:lnTo>
                    <a:lnTo>
                      <a:pt x="9966" y="2876"/>
                    </a:lnTo>
                    <a:lnTo>
                      <a:pt x="10066" y="2647"/>
                    </a:lnTo>
                    <a:lnTo>
                      <a:pt x="10163" y="2418"/>
                    </a:lnTo>
                    <a:lnTo>
                      <a:pt x="10257" y="2190"/>
                    </a:lnTo>
                    <a:lnTo>
                      <a:pt x="10348" y="1963"/>
                    </a:lnTo>
                    <a:lnTo>
                      <a:pt x="10436" y="1735"/>
                    </a:lnTo>
                    <a:lnTo>
                      <a:pt x="10520" y="1511"/>
                    </a:lnTo>
                    <a:lnTo>
                      <a:pt x="10601" y="1287"/>
                    </a:lnTo>
                    <a:lnTo>
                      <a:pt x="10677" y="1066"/>
                    </a:lnTo>
                    <a:lnTo>
                      <a:pt x="10750" y="847"/>
                    </a:lnTo>
                    <a:lnTo>
                      <a:pt x="10818" y="631"/>
                    </a:lnTo>
                    <a:lnTo>
                      <a:pt x="10884" y="417"/>
                    </a:lnTo>
                    <a:lnTo>
                      <a:pt x="10944" y="207"/>
                    </a:lnTo>
                    <a:lnTo>
                      <a:pt x="11000" y="0"/>
                    </a:lnTo>
                    <a:lnTo>
                      <a:pt x="743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10" name="Group 26"/>
            <p:cNvGrpSpPr/>
            <p:nvPr/>
          </p:nvGrpSpPr>
          <p:grpSpPr>
            <a:xfrm>
              <a:off x="0" y="1052736"/>
              <a:ext cx="1973262" cy="1776412"/>
              <a:chOff x="474" y="338"/>
              <a:chExt cx="1243" cy="1119"/>
            </a:xfrm>
          </p:grpSpPr>
          <p:sp>
            <p:nvSpPr>
              <p:cNvPr id="11" name="Freeform 27"/>
              <p:cNvSpPr/>
              <p:nvPr/>
            </p:nvSpPr>
            <p:spPr>
              <a:xfrm rot="-2678430">
                <a:off x="878" y="338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2750" h="1733">
                    <a:moveTo>
                      <a:pt x="892" y="0"/>
                    </a:moveTo>
                    <a:lnTo>
                      <a:pt x="923" y="56"/>
                    </a:lnTo>
                    <a:lnTo>
                      <a:pt x="956" y="112"/>
                    </a:lnTo>
                    <a:lnTo>
                      <a:pt x="992" y="169"/>
                    </a:lnTo>
                    <a:lnTo>
                      <a:pt x="1030" y="226"/>
                    </a:lnTo>
                    <a:lnTo>
                      <a:pt x="1070" y="284"/>
                    </a:lnTo>
                    <a:lnTo>
                      <a:pt x="1113" y="343"/>
                    </a:lnTo>
                    <a:lnTo>
                      <a:pt x="1158" y="401"/>
                    </a:lnTo>
                    <a:lnTo>
                      <a:pt x="1206" y="461"/>
                    </a:lnTo>
                    <a:lnTo>
                      <a:pt x="1255" y="520"/>
                    </a:lnTo>
                    <a:lnTo>
                      <a:pt x="1306" y="579"/>
                    </a:lnTo>
                    <a:lnTo>
                      <a:pt x="1359" y="638"/>
                    </a:lnTo>
                    <a:lnTo>
                      <a:pt x="1414" y="697"/>
                    </a:lnTo>
                    <a:lnTo>
                      <a:pt x="1471" y="756"/>
                    </a:lnTo>
                    <a:lnTo>
                      <a:pt x="1529" y="815"/>
                    </a:lnTo>
                    <a:lnTo>
                      <a:pt x="1588" y="873"/>
                    </a:lnTo>
                    <a:lnTo>
                      <a:pt x="1650" y="931"/>
                    </a:lnTo>
                    <a:lnTo>
                      <a:pt x="1712" y="988"/>
                    </a:lnTo>
                    <a:lnTo>
                      <a:pt x="1776" y="1045"/>
                    </a:lnTo>
                    <a:lnTo>
                      <a:pt x="1841" y="1101"/>
                    </a:lnTo>
                    <a:lnTo>
                      <a:pt x="1907" y="1157"/>
                    </a:lnTo>
                    <a:lnTo>
                      <a:pt x="1974" y="1211"/>
                    </a:lnTo>
                    <a:lnTo>
                      <a:pt x="2041" y="1265"/>
                    </a:lnTo>
                    <a:lnTo>
                      <a:pt x="2110" y="1317"/>
                    </a:lnTo>
                    <a:lnTo>
                      <a:pt x="2180" y="1369"/>
                    </a:lnTo>
                    <a:lnTo>
                      <a:pt x="2250" y="1419"/>
                    </a:lnTo>
                    <a:lnTo>
                      <a:pt x="2320" y="1469"/>
                    </a:lnTo>
                    <a:lnTo>
                      <a:pt x="2391" y="1516"/>
                    </a:lnTo>
                    <a:lnTo>
                      <a:pt x="2462" y="1563"/>
                    </a:lnTo>
                    <a:lnTo>
                      <a:pt x="2534" y="1608"/>
                    </a:lnTo>
                    <a:lnTo>
                      <a:pt x="2606" y="1651"/>
                    </a:lnTo>
                    <a:lnTo>
                      <a:pt x="2678" y="1693"/>
                    </a:lnTo>
                    <a:lnTo>
                      <a:pt x="2750" y="1733"/>
                    </a:lnTo>
                    <a:lnTo>
                      <a:pt x="838" y="1733"/>
                    </a:lnTo>
                    <a:lnTo>
                      <a:pt x="805" y="1687"/>
                    </a:lnTo>
                    <a:lnTo>
                      <a:pt x="771" y="1640"/>
                    </a:lnTo>
                    <a:lnTo>
                      <a:pt x="738" y="1592"/>
                    </a:lnTo>
                    <a:lnTo>
                      <a:pt x="705" y="1542"/>
                    </a:lnTo>
                    <a:lnTo>
                      <a:pt x="672" y="1492"/>
                    </a:lnTo>
                    <a:lnTo>
                      <a:pt x="640" y="1441"/>
                    </a:lnTo>
                    <a:lnTo>
                      <a:pt x="608" y="1389"/>
                    </a:lnTo>
                    <a:lnTo>
                      <a:pt x="576" y="1336"/>
                    </a:lnTo>
                    <a:lnTo>
                      <a:pt x="545" y="1282"/>
                    </a:lnTo>
                    <a:lnTo>
                      <a:pt x="514" y="1227"/>
                    </a:lnTo>
                    <a:lnTo>
                      <a:pt x="483" y="1172"/>
                    </a:lnTo>
                    <a:lnTo>
                      <a:pt x="453" y="1117"/>
                    </a:lnTo>
                    <a:lnTo>
                      <a:pt x="427" y="1057"/>
                    </a:lnTo>
                    <a:lnTo>
                      <a:pt x="421" y="1004"/>
                    </a:lnTo>
                    <a:lnTo>
                      <a:pt x="386" y="947"/>
                    </a:lnTo>
                    <a:lnTo>
                      <a:pt x="355" y="890"/>
                    </a:lnTo>
                    <a:lnTo>
                      <a:pt x="329" y="832"/>
                    </a:lnTo>
                    <a:lnTo>
                      <a:pt x="301" y="779"/>
                    </a:lnTo>
                    <a:lnTo>
                      <a:pt x="277" y="719"/>
                    </a:lnTo>
                    <a:lnTo>
                      <a:pt x="254" y="661"/>
                    </a:lnTo>
                    <a:lnTo>
                      <a:pt x="227" y="607"/>
                    </a:lnTo>
                    <a:lnTo>
                      <a:pt x="205" y="551"/>
                    </a:lnTo>
                    <a:lnTo>
                      <a:pt x="182" y="491"/>
                    </a:lnTo>
                    <a:lnTo>
                      <a:pt x="163" y="437"/>
                    </a:lnTo>
                    <a:lnTo>
                      <a:pt x="140" y="380"/>
                    </a:lnTo>
                    <a:lnTo>
                      <a:pt x="116" y="320"/>
                    </a:lnTo>
                    <a:lnTo>
                      <a:pt x="94" y="268"/>
                    </a:lnTo>
                    <a:lnTo>
                      <a:pt x="76" y="211"/>
                    </a:lnTo>
                    <a:lnTo>
                      <a:pt x="55" y="158"/>
                    </a:lnTo>
                    <a:lnTo>
                      <a:pt x="40" y="106"/>
                    </a:lnTo>
                    <a:lnTo>
                      <a:pt x="25" y="50"/>
                    </a:lnTo>
                    <a:lnTo>
                      <a:pt x="0" y="0"/>
                    </a:lnTo>
                    <a:lnTo>
                      <a:pt x="89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Freeform 28"/>
              <p:cNvSpPr/>
              <p:nvPr/>
            </p:nvSpPr>
            <p:spPr>
              <a:xfrm rot="-2678430">
                <a:off x="499" y="403"/>
                <a:ext cx="493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6472" h="2485">
                    <a:moveTo>
                      <a:pt x="0" y="2485"/>
                    </a:moveTo>
                    <a:lnTo>
                      <a:pt x="6472" y="2485"/>
                    </a:lnTo>
                    <a:lnTo>
                      <a:pt x="3236" y="0"/>
                    </a:lnTo>
                    <a:lnTo>
                      <a:pt x="0" y="2485"/>
                    </a:lnTo>
                    <a:close/>
                  </a:path>
                </a:pathLst>
              </a:custGeom>
              <a:solidFill>
                <a:srgbClr val="66FFFF">
                  <a:alpha val="100000"/>
                </a:srgbClr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Freeform 29"/>
              <p:cNvSpPr/>
              <p:nvPr/>
            </p:nvSpPr>
            <p:spPr>
              <a:xfrm rot="-2678430">
                <a:off x="474" y="737"/>
                <a:ext cx="839" cy="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0" b="0"/>
                <a:pathLst>
                  <a:path w="11000" h="6931">
                    <a:moveTo>
                      <a:pt x="7432" y="0"/>
                    </a:moveTo>
                    <a:lnTo>
                      <a:pt x="7309" y="222"/>
                    </a:lnTo>
                    <a:lnTo>
                      <a:pt x="7177" y="447"/>
                    </a:lnTo>
                    <a:lnTo>
                      <a:pt x="7034" y="675"/>
                    </a:lnTo>
                    <a:lnTo>
                      <a:pt x="6882" y="905"/>
                    </a:lnTo>
                    <a:lnTo>
                      <a:pt x="6720" y="1137"/>
                    </a:lnTo>
                    <a:lnTo>
                      <a:pt x="6548" y="1370"/>
                    </a:lnTo>
                    <a:lnTo>
                      <a:pt x="6367" y="1605"/>
                    </a:lnTo>
                    <a:lnTo>
                      <a:pt x="6178" y="1842"/>
                    </a:lnTo>
                    <a:lnTo>
                      <a:pt x="5981" y="2078"/>
                    </a:lnTo>
                    <a:lnTo>
                      <a:pt x="5776" y="2315"/>
                    </a:lnTo>
                    <a:lnTo>
                      <a:pt x="5564" y="2551"/>
                    </a:lnTo>
                    <a:lnTo>
                      <a:pt x="5344" y="2788"/>
                    </a:lnTo>
                    <a:lnTo>
                      <a:pt x="5118" y="3023"/>
                    </a:lnTo>
                    <a:lnTo>
                      <a:pt x="4886" y="3258"/>
                    </a:lnTo>
                    <a:lnTo>
                      <a:pt x="4647" y="3491"/>
                    </a:lnTo>
                    <a:lnTo>
                      <a:pt x="4402" y="3722"/>
                    </a:lnTo>
                    <a:lnTo>
                      <a:pt x="4152" y="3953"/>
                    </a:lnTo>
                    <a:lnTo>
                      <a:pt x="3897" y="4180"/>
                    </a:lnTo>
                    <a:lnTo>
                      <a:pt x="3638" y="4405"/>
                    </a:lnTo>
                    <a:lnTo>
                      <a:pt x="3374" y="4626"/>
                    </a:lnTo>
                    <a:lnTo>
                      <a:pt x="3106" y="4844"/>
                    </a:lnTo>
                    <a:lnTo>
                      <a:pt x="2835" y="5058"/>
                    </a:lnTo>
                    <a:lnTo>
                      <a:pt x="2560" y="5269"/>
                    </a:lnTo>
                    <a:lnTo>
                      <a:pt x="2282" y="5475"/>
                    </a:lnTo>
                    <a:lnTo>
                      <a:pt x="2002" y="5677"/>
                    </a:lnTo>
                    <a:lnTo>
                      <a:pt x="1720" y="5874"/>
                    </a:lnTo>
                    <a:lnTo>
                      <a:pt x="1437" y="6065"/>
                    </a:lnTo>
                    <a:lnTo>
                      <a:pt x="1151" y="6251"/>
                    </a:lnTo>
                    <a:lnTo>
                      <a:pt x="864" y="6431"/>
                    </a:lnTo>
                    <a:lnTo>
                      <a:pt x="576" y="6604"/>
                    </a:lnTo>
                    <a:lnTo>
                      <a:pt x="288" y="6771"/>
                    </a:lnTo>
                    <a:lnTo>
                      <a:pt x="0" y="6931"/>
                    </a:lnTo>
                    <a:lnTo>
                      <a:pt x="7647" y="6931"/>
                    </a:lnTo>
                    <a:lnTo>
                      <a:pt x="7782" y="6748"/>
                    </a:lnTo>
                    <a:lnTo>
                      <a:pt x="7915" y="6560"/>
                    </a:lnTo>
                    <a:lnTo>
                      <a:pt x="8049" y="6366"/>
                    </a:lnTo>
                    <a:lnTo>
                      <a:pt x="8180" y="6169"/>
                    </a:lnTo>
                    <a:lnTo>
                      <a:pt x="8312" y="5968"/>
                    </a:lnTo>
                    <a:lnTo>
                      <a:pt x="8442" y="5762"/>
                    </a:lnTo>
                    <a:lnTo>
                      <a:pt x="8570" y="5554"/>
                    </a:lnTo>
                    <a:lnTo>
                      <a:pt x="8696" y="5342"/>
                    </a:lnTo>
                    <a:lnTo>
                      <a:pt x="8822" y="5127"/>
                    </a:lnTo>
                    <a:lnTo>
                      <a:pt x="8946" y="4909"/>
                    </a:lnTo>
                    <a:lnTo>
                      <a:pt x="9069" y="4689"/>
                    </a:lnTo>
                    <a:lnTo>
                      <a:pt x="9188" y="4468"/>
                    </a:lnTo>
                    <a:lnTo>
                      <a:pt x="9307" y="4243"/>
                    </a:lnTo>
                    <a:lnTo>
                      <a:pt x="9422" y="4019"/>
                    </a:lnTo>
                    <a:lnTo>
                      <a:pt x="9536" y="3792"/>
                    </a:lnTo>
                    <a:lnTo>
                      <a:pt x="9647" y="3563"/>
                    </a:lnTo>
                    <a:lnTo>
                      <a:pt x="9756" y="3335"/>
                    </a:lnTo>
                    <a:lnTo>
                      <a:pt x="9862" y="3106"/>
                    </a:lnTo>
                    <a:lnTo>
                      <a:pt x="9966" y="2876"/>
                    </a:lnTo>
                    <a:lnTo>
                      <a:pt x="10066" y="2647"/>
                    </a:lnTo>
                    <a:lnTo>
                      <a:pt x="10163" y="2418"/>
                    </a:lnTo>
                    <a:lnTo>
                      <a:pt x="10257" y="2190"/>
                    </a:lnTo>
                    <a:lnTo>
                      <a:pt x="10348" y="1963"/>
                    </a:lnTo>
                    <a:lnTo>
                      <a:pt x="10436" y="1735"/>
                    </a:lnTo>
                    <a:lnTo>
                      <a:pt x="10520" y="1511"/>
                    </a:lnTo>
                    <a:lnTo>
                      <a:pt x="10601" y="1287"/>
                    </a:lnTo>
                    <a:lnTo>
                      <a:pt x="10677" y="1066"/>
                    </a:lnTo>
                    <a:lnTo>
                      <a:pt x="10750" y="847"/>
                    </a:lnTo>
                    <a:lnTo>
                      <a:pt x="10818" y="631"/>
                    </a:lnTo>
                    <a:lnTo>
                      <a:pt x="10884" y="417"/>
                    </a:lnTo>
                    <a:lnTo>
                      <a:pt x="10944" y="207"/>
                    </a:lnTo>
                    <a:lnTo>
                      <a:pt x="11000" y="0"/>
                    </a:lnTo>
                    <a:lnTo>
                      <a:pt x="743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6FFFF">
                      <a:alpha val="100000"/>
                    </a:srgbClr>
                  </a:gs>
                  <a:gs pos="100000">
                    <a:srgbClr val="FFFFFF">
                      <a:alpha val="100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5" name="同心圆 9"/>
            <p:cNvSpPr/>
            <p:nvPr/>
          </p:nvSpPr>
          <p:spPr>
            <a:xfrm>
              <a:off x="747712" y="1560736"/>
              <a:ext cx="4681538" cy="4508500"/>
            </a:xfrm>
            <a:custGeom>
              <a:avLst/>
              <a:gdLst>
                <a:gd name="txL" fmla="*/ 564940 w 3857652"/>
                <a:gd name="txT" fmla="*/ 544016 h 3714776"/>
                <a:gd name="txR" fmla="*/ 3292712 w 3857652"/>
                <a:gd name="txB" fmla="*/ 3170760 h 3714776"/>
              </a:gdLst>
              <a:ahLst/>
              <a:cxnLst>
                <a:cxn ang="17694720">
                  <a:pos x="2147483647" y="0"/>
                </a:cxn>
                <a:cxn ang="17694720">
                  <a:pos x="1580113020" y="1526469316"/>
                </a:cxn>
                <a:cxn ang="11796480">
                  <a:pos x="0" y="2147483647"/>
                </a:cxn>
                <a:cxn ang="5898240">
                  <a:pos x="1580113020" y="2147483647"/>
                </a:cxn>
                <a:cxn ang="5898240">
                  <a:pos x="2147483647" y="2147483647"/>
                </a:cxn>
                <a:cxn ang="5898240">
                  <a:pos x="2147483647" y="2147483647"/>
                </a:cxn>
                <a:cxn ang="0">
                  <a:pos x="2147483647" y="2147483647"/>
                </a:cxn>
                <a:cxn ang="17694720">
                  <a:pos x="2147483647" y="1526469316"/>
                </a:cxn>
              </a:cxnLst>
              <a:rect l="txL" t="txT" r="txR" b="txB"/>
              <a:pathLst>
                <a:path w="3857652" h="3714776">
                  <a:moveTo>
                    <a:pt x="0" y="1857388"/>
                  </a:moveTo>
                  <a:lnTo>
                    <a:pt x="0" y="1857388"/>
                  </a:lnTo>
                  <a:cubicBezTo>
                    <a:pt x="1" y="831581"/>
                    <a:pt x="863565" y="1"/>
                    <a:pt x="1928826" y="2"/>
                  </a:cubicBezTo>
                  <a:cubicBezTo>
                    <a:pt x="1928826" y="2"/>
                    <a:pt x="1928827" y="2"/>
                    <a:pt x="1928828" y="2"/>
                  </a:cubicBezTo>
                  <a:cubicBezTo>
                    <a:pt x="2994089" y="3"/>
                    <a:pt x="3857653" y="831583"/>
                    <a:pt x="3857653" y="1857390"/>
                  </a:cubicBezTo>
                  <a:cubicBezTo>
                    <a:pt x="3857653" y="1857390"/>
                    <a:pt x="3857652" y="1857391"/>
                    <a:pt x="3857652" y="1857392"/>
                  </a:cubicBezTo>
                  <a:lnTo>
                    <a:pt x="3857653" y="1857393"/>
                  </a:lnTo>
                  <a:cubicBezTo>
                    <a:pt x="3857653" y="2883200"/>
                    <a:pt x="2994088" y="3714781"/>
                    <a:pt x="1928827" y="3714781"/>
                  </a:cubicBezTo>
                  <a:cubicBezTo>
                    <a:pt x="1928826" y="3714781"/>
                    <a:pt x="1928826" y="3714780"/>
                    <a:pt x="1928826" y="3714780"/>
                  </a:cubicBezTo>
                  <a:cubicBezTo>
                    <a:pt x="863565" y="3714780"/>
                    <a:pt x="1" y="2883199"/>
                    <a:pt x="1" y="1857393"/>
                  </a:cubicBezTo>
                  <a:cubicBezTo>
                    <a:pt x="0" y="1857392"/>
                    <a:pt x="1" y="1857391"/>
                    <a:pt x="1" y="1857391"/>
                  </a:cubicBezTo>
                  <a:lnTo>
                    <a:pt x="0" y="1857388"/>
                  </a:lnTo>
                  <a:close/>
                  <a:moveTo>
                    <a:pt x="928694" y="1857388"/>
                  </a:moveTo>
                  <a:lnTo>
                    <a:pt x="928694" y="1857388"/>
                  </a:lnTo>
                  <a:cubicBezTo>
                    <a:pt x="928694" y="1857388"/>
                    <a:pt x="928694" y="1857388"/>
                    <a:pt x="928694" y="1857388"/>
                  </a:cubicBezTo>
                  <a:cubicBezTo>
                    <a:pt x="928693" y="2370292"/>
                    <a:pt x="1376467" y="2786082"/>
                    <a:pt x="1928825" y="2786082"/>
                  </a:cubicBezTo>
                  <a:cubicBezTo>
                    <a:pt x="1928825" y="2786082"/>
                    <a:pt x="1928825" y="2786083"/>
                    <a:pt x="1928826" y="2786083"/>
                  </a:cubicBezTo>
                  <a:cubicBezTo>
                    <a:pt x="2481183" y="2786082"/>
                    <a:pt x="2928957" y="2370293"/>
                    <a:pt x="2928957" y="1857389"/>
                  </a:cubicBezTo>
                  <a:lnTo>
                    <a:pt x="2928958" y="1857390"/>
                  </a:lnTo>
                  <a:cubicBezTo>
                    <a:pt x="2928958" y="1344486"/>
                    <a:pt x="2481183" y="928696"/>
                    <a:pt x="1928826" y="928696"/>
                  </a:cubicBezTo>
                  <a:lnTo>
                    <a:pt x="1928825" y="928696"/>
                  </a:lnTo>
                  <a:cubicBezTo>
                    <a:pt x="1928825" y="928696"/>
                    <a:pt x="1928825" y="928696"/>
                    <a:pt x="1928825" y="928696"/>
                  </a:cubicBezTo>
                  <a:cubicBezTo>
                    <a:pt x="1376467" y="928695"/>
                    <a:pt x="928693" y="1344485"/>
                    <a:pt x="928693" y="1857389"/>
                  </a:cubicBezTo>
                  <a:lnTo>
                    <a:pt x="928694" y="1857388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76200" cap="flat" cmpd="sng">
              <a:solidFill>
                <a:srgbClr val="00FFFF">
                  <a:alpha val="100000"/>
                </a:srgbClr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同心圆 9"/>
            <p:cNvSpPr/>
            <p:nvPr/>
          </p:nvSpPr>
          <p:spPr>
            <a:xfrm>
              <a:off x="1614487" y="2427511"/>
              <a:ext cx="2879725" cy="2776537"/>
            </a:xfrm>
            <a:custGeom>
              <a:avLst/>
              <a:gdLst>
                <a:gd name="txL" fmla="*/ 564940 w 3857652"/>
                <a:gd name="txT" fmla="*/ 544016 h 3714776"/>
                <a:gd name="txR" fmla="*/ 3292712 w 3857652"/>
                <a:gd name="txB" fmla="*/ 3170760 h 3714776"/>
              </a:gdLst>
              <a:ahLst/>
              <a:cxnLst>
                <a:cxn ang="17694720">
                  <a:pos x="12" y="0"/>
                </a:cxn>
                <a:cxn ang="17694720">
                  <a:pos x="4" y="4"/>
                </a:cxn>
                <a:cxn ang="11796480">
                  <a:pos x="0" y="12"/>
                </a:cxn>
                <a:cxn ang="5898240">
                  <a:pos x="4" y="21"/>
                </a:cxn>
                <a:cxn ang="5898240">
                  <a:pos x="12" y="24"/>
                </a:cxn>
                <a:cxn ang="5898240">
                  <a:pos x="21" y="21"/>
                </a:cxn>
                <a:cxn ang="0">
                  <a:pos x="24" y="12"/>
                </a:cxn>
                <a:cxn ang="17694720">
                  <a:pos x="21" y="4"/>
                </a:cxn>
              </a:cxnLst>
              <a:rect l="txL" t="txT" r="txR" b="txB"/>
              <a:pathLst>
                <a:path w="3857652" h="3714776">
                  <a:moveTo>
                    <a:pt x="0" y="1857388"/>
                  </a:moveTo>
                  <a:lnTo>
                    <a:pt x="0" y="1857388"/>
                  </a:lnTo>
                  <a:cubicBezTo>
                    <a:pt x="1" y="831581"/>
                    <a:pt x="863565" y="1"/>
                    <a:pt x="1928826" y="2"/>
                  </a:cubicBezTo>
                  <a:cubicBezTo>
                    <a:pt x="1928826" y="2"/>
                    <a:pt x="1928827" y="2"/>
                    <a:pt x="1928828" y="2"/>
                  </a:cubicBezTo>
                  <a:cubicBezTo>
                    <a:pt x="2994089" y="3"/>
                    <a:pt x="3857653" y="831583"/>
                    <a:pt x="3857653" y="1857390"/>
                  </a:cubicBezTo>
                  <a:cubicBezTo>
                    <a:pt x="3857653" y="1857390"/>
                    <a:pt x="3857652" y="1857391"/>
                    <a:pt x="3857652" y="1857392"/>
                  </a:cubicBezTo>
                  <a:lnTo>
                    <a:pt x="3857653" y="1857393"/>
                  </a:lnTo>
                  <a:cubicBezTo>
                    <a:pt x="3857653" y="2883200"/>
                    <a:pt x="2994088" y="3714781"/>
                    <a:pt x="1928827" y="3714781"/>
                  </a:cubicBezTo>
                  <a:cubicBezTo>
                    <a:pt x="1928826" y="3714781"/>
                    <a:pt x="1928826" y="3714780"/>
                    <a:pt x="1928826" y="3714780"/>
                  </a:cubicBezTo>
                  <a:cubicBezTo>
                    <a:pt x="863565" y="3714780"/>
                    <a:pt x="1" y="2883199"/>
                    <a:pt x="1" y="1857393"/>
                  </a:cubicBezTo>
                  <a:cubicBezTo>
                    <a:pt x="0" y="1857392"/>
                    <a:pt x="1" y="1857391"/>
                    <a:pt x="1" y="1857391"/>
                  </a:cubicBezTo>
                  <a:lnTo>
                    <a:pt x="0" y="1857388"/>
                  </a:lnTo>
                  <a:close/>
                  <a:moveTo>
                    <a:pt x="928694" y="1857388"/>
                  </a:moveTo>
                  <a:lnTo>
                    <a:pt x="928694" y="1857388"/>
                  </a:lnTo>
                  <a:cubicBezTo>
                    <a:pt x="928694" y="1857388"/>
                    <a:pt x="928694" y="1857388"/>
                    <a:pt x="928694" y="1857388"/>
                  </a:cubicBezTo>
                  <a:cubicBezTo>
                    <a:pt x="928693" y="2370292"/>
                    <a:pt x="1376467" y="2786082"/>
                    <a:pt x="1928825" y="2786082"/>
                  </a:cubicBezTo>
                  <a:cubicBezTo>
                    <a:pt x="1928825" y="2786082"/>
                    <a:pt x="1928825" y="2786083"/>
                    <a:pt x="1928826" y="2786083"/>
                  </a:cubicBezTo>
                  <a:cubicBezTo>
                    <a:pt x="2481183" y="2786082"/>
                    <a:pt x="2928957" y="2370293"/>
                    <a:pt x="2928957" y="1857389"/>
                  </a:cubicBezTo>
                  <a:lnTo>
                    <a:pt x="2928958" y="1857390"/>
                  </a:lnTo>
                  <a:cubicBezTo>
                    <a:pt x="2928958" y="1344486"/>
                    <a:pt x="2481183" y="928696"/>
                    <a:pt x="1928826" y="928696"/>
                  </a:cubicBezTo>
                  <a:lnTo>
                    <a:pt x="1928825" y="928696"/>
                  </a:lnTo>
                  <a:cubicBezTo>
                    <a:pt x="1928825" y="928696"/>
                    <a:pt x="1928825" y="928696"/>
                    <a:pt x="1928825" y="928696"/>
                  </a:cubicBezTo>
                  <a:cubicBezTo>
                    <a:pt x="1376467" y="928695"/>
                    <a:pt x="928693" y="1344485"/>
                    <a:pt x="928693" y="1857389"/>
                  </a:cubicBezTo>
                  <a:lnTo>
                    <a:pt x="928694" y="1857388"/>
                  </a:lnTo>
                  <a:close/>
                </a:path>
              </a:pathLst>
            </a:custGeom>
            <a:solidFill>
              <a:srgbClr val="FFFFE5">
                <a:alpha val="100000"/>
              </a:srgbClr>
            </a:solidFill>
            <a:ln w="101600" cap="flat" cmpd="sng">
              <a:solidFill>
                <a:srgbClr val="669900">
                  <a:alpha val="100000"/>
                </a:srgb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Oval 4"/>
            <p:cNvSpPr/>
            <p:nvPr/>
          </p:nvSpPr>
          <p:spPr>
            <a:xfrm>
              <a:off x="2260600" y="3045048"/>
              <a:ext cx="1550987" cy="1522413"/>
            </a:xfrm>
            <a:prstGeom prst="ellipse">
              <a:avLst/>
            </a:prstGeom>
            <a:solidFill>
              <a:srgbClr val="FFFFCC"/>
            </a:solidFill>
            <a:ln w="76200" cap="flat" cmpd="sng">
              <a:solidFill>
                <a:srgbClr val="FFCC00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>
                <a:solidFill>
                  <a:srgbClr val="000000"/>
                </a:solidFill>
                <a:latin typeface="Arial Narrow" panose="020B0606020202030204" charset="0"/>
              </a:endParaRPr>
            </a:p>
          </p:txBody>
        </p:sp>
        <p:sp>
          <p:nvSpPr>
            <p:cNvPr id="18" name="矩形 5"/>
            <p:cNvSpPr/>
            <p:nvPr/>
          </p:nvSpPr>
          <p:spPr>
            <a:xfrm>
              <a:off x="2483768" y="3388271"/>
              <a:ext cx="1143000" cy="92209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粒子物理</a:t>
              </a:r>
            </a:p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标准模型</a:t>
              </a:r>
            </a:p>
            <a:p>
              <a:pPr marL="0" lvl="0" indent="0"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lang="en-US" altLang="zh-CN" sz="18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SM</a:t>
              </a:r>
              <a:r>
                <a:rPr lang="zh-CN" altLang="en-US" sz="18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lang="zh-CN" altLang="en-US" sz="1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矩形 11"/>
            <p:cNvSpPr/>
            <p:nvPr/>
          </p:nvSpPr>
          <p:spPr>
            <a:xfrm>
              <a:off x="2350733" y="4654094"/>
              <a:ext cx="1741142" cy="306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强子物理及QCD</a:t>
              </a:r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3795654" y="3661195"/>
              <a:ext cx="792149" cy="306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中微子</a:t>
              </a:r>
            </a:p>
          </p:txBody>
        </p:sp>
        <p:sp>
          <p:nvSpPr>
            <p:cNvPr id="21" name="矩形 15"/>
            <p:cNvSpPr/>
            <p:nvPr/>
          </p:nvSpPr>
          <p:spPr>
            <a:xfrm>
              <a:off x="3082241" y="2721642"/>
              <a:ext cx="1009634" cy="306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CP 破缺</a:t>
              </a:r>
            </a:p>
          </p:txBody>
        </p:sp>
        <p:sp>
          <p:nvSpPr>
            <p:cNvPr id="22" name="矩形 16"/>
            <p:cNvSpPr/>
            <p:nvPr/>
          </p:nvSpPr>
          <p:spPr>
            <a:xfrm>
              <a:off x="1658318" y="3585027"/>
              <a:ext cx="541011" cy="522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精确</a:t>
              </a:r>
            </a:p>
            <a:p>
              <a:pPr lvl="0" algn="l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b="1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测量</a:t>
              </a:r>
            </a:p>
          </p:txBody>
        </p:sp>
        <p:sp>
          <p:nvSpPr>
            <p:cNvPr id="23" name="矩形 63"/>
            <p:cNvSpPr/>
            <p:nvPr/>
          </p:nvSpPr>
          <p:spPr>
            <a:xfrm>
              <a:off x="468164" y="1532384"/>
              <a:ext cx="1079500" cy="40014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高能量</a:t>
              </a:r>
            </a:p>
          </p:txBody>
        </p:sp>
        <p:sp>
          <p:nvSpPr>
            <p:cNvPr id="24" name="矩形 71"/>
            <p:cNvSpPr/>
            <p:nvPr/>
          </p:nvSpPr>
          <p:spPr>
            <a:xfrm>
              <a:off x="539552" y="5980559"/>
              <a:ext cx="1213047" cy="4001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高强度</a:t>
              </a:r>
            </a:p>
          </p:txBody>
        </p:sp>
        <p:sp>
          <p:nvSpPr>
            <p:cNvPr id="25" name="Rectangle 16"/>
            <p:cNvSpPr/>
            <p:nvPr/>
          </p:nvSpPr>
          <p:spPr>
            <a:xfrm>
              <a:off x="2775269" y="5496917"/>
              <a:ext cx="642610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轴子</a:t>
              </a:r>
            </a:p>
          </p:txBody>
        </p:sp>
        <p:sp>
          <p:nvSpPr>
            <p:cNvPr id="26" name="Rectangle 17"/>
            <p:cNvSpPr/>
            <p:nvPr/>
          </p:nvSpPr>
          <p:spPr>
            <a:xfrm>
              <a:off x="4561302" y="3692956"/>
              <a:ext cx="872476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中微子</a:t>
              </a:r>
            </a:p>
          </p:txBody>
        </p:sp>
        <p:sp>
          <p:nvSpPr>
            <p:cNvPr id="27" name="Rectangle 18"/>
            <p:cNvSpPr/>
            <p:nvPr/>
          </p:nvSpPr>
          <p:spPr>
            <a:xfrm>
              <a:off x="3923928" y="5044455"/>
              <a:ext cx="872476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暗物质</a:t>
              </a:r>
            </a:p>
          </p:txBody>
        </p:sp>
        <p:sp>
          <p:nvSpPr>
            <p:cNvPr id="28" name="Rectangle 21"/>
            <p:cNvSpPr/>
            <p:nvPr/>
          </p:nvSpPr>
          <p:spPr>
            <a:xfrm>
              <a:off x="4209064" y="2619365"/>
              <a:ext cx="872476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反物质</a:t>
              </a:r>
            </a:p>
          </p:txBody>
        </p:sp>
        <p:sp>
          <p:nvSpPr>
            <p:cNvPr id="29" name="Rectangle 23"/>
            <p:cNvSpPr/>
            <p:nvPr/>
          </p:nvSpPr>
          <p:spPr>
            <a:xfrm>
              <a:off x="1161681" y="2473129"/>
              <a:ext cx="872476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超对称</a:t>
              </a:r>
            </a:p>
          </p:txBody>
        </p:sp>
        <p:sp>
          <p:nvSpPr>
            <p:cNvPr id="30" name="Rectangle 24"/>
            <p:cNvSpPr/>
            <p:nvPr/>
          </p:nvSpPr>
          <p:spPr>
            <a:xfrm>
              <a:off x="1752599" y="2043609"/>
              <a:ext cx="941388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algn="l" eaLnBrk="1" hangingPunct="1">
                <a:buClrTx/>
                <a:buSzTx/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超维度</a:t>
              </a:r>
            </a:p>
          </p:txBody>
        </p:sp>
        <p:sp>
          <p:nvSpPr>
            <p:cNvPr id="31" name="Rectangle 25"/>
            <p:cNvSpPr/>
            <p:nvPr/>
          </p:nvSpPr>
          <p:spPr>
            <a:xfrm>
              <a:off x="2483768" y="1732087"/>
              <a:ext cx="1143000" cy="36832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复合模型</a:t>
              </a:r>
            </a:p>
          </p:txBody>
        </p:sp>
        <p:grpSp>
          <p:nvGrpSpPr>
            <p:cNvPr id="33" name="Group 27"/>
            <p:cNvGrpSpPr/>
            <p:nvPr/>
          </p:nvGrpSpPr>
          <p:grpSpPr>
            <a:xfrm>
              <a:off x="7043598" y="4107785"/>
              <a:ext cx="1798637" cy="1728787"/>
              <a:chOff x="4269" y="1084"/>
              <a:chExt cx="1133" cy="1089"/>
            </a:xfrm>
          </p:grpSpPr>
          <p:sp>
            <p:nvSpPr>
              <p:cNvPr id="34" name="Oval 28"/>
              <p:cNvSpPr/>
              <p:nvPr/>
            </p:nvSpPr>
            <p:spPr>
              <a:xfrm>
                <a:off x="4269" y="1084"/>
                <a:ext cx="1133" cy="1089"/>
              </a:xfrm>
              <a:prstGeom prst="ellipse">
                <a:avLst/>
              </a:prstGeom>
              <a:solidFill>
                <a:srgbClr val="00B0F0"/>
              </a:solidFill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solidFill>
                    <a:srgbClr val="000000"/>
                  </a:solidFill>
                  <a:latin typeface="Arial Narrow" panose="020B0606020202030204" charset="0"/>
                </a:endParaRPr>
              </a:p>
            </p:txBody>
          </p:sp>
          <p:sp>
            <p:nvSpPr>
              <p:cNvPr id="35" name="矩形 66"/>
              <p:cNvSpPr/>
              <p:nvPr/>
            </p:nvSpPr>
            <p:spPr>
              <a:xfrm>
                <a:off x="4384" y="1362"/>
                <a:ext cx="902" cy="52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b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宇宙学</a:t>
                </a:r>
              </a:p>
              <a:p>
                <a:pPr marL="0" lvl="0" indent="0"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zh-CN" altLang="en-US" sz="2400" b="1" dirty="0">
                    <a:solidFill>
                      <a:srgbClr val="FFFFFF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标准模型</a:t>
                </a: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2151346" y="2716562"/>
              <a:ext cx="814057" cy="3067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Higgs</a:t>
              </a:r>
            </a:p>
          </p:txBody>
        </p:sp>
      </p:grpSp>
      <p:sp>
        <p:nvSpPr>
          <p:cNvPr id="37" name="矩形 12"/>
          <p:cNvSpPr/>
          <p:nvPr/>
        </p:nvSpPr>
        <p:spPr>
          <a:xfrm>
            <a:off x="2685098" y="5043488"/>
            <a:ext cx="161417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l" eaLnBrk="1" hangingPunct="1">
              <a:buClrTx/>
              <a:buSzTx/>
              <a:buFontTx/>
              <a:buNone/>
            </a:pP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稀有/禁戒衰变</a:t>
            </a:r>
          </a:p>
        </p:txBody>
      </p:sp>
      <p:sp>
        <p:nvSpPr>
          <p:cNvPr id="42" name="Freeform 38"/>
          <p:cNvSpPr/>
          <p:nvPr/>
        </p:nvSpPr>
        <p:spPr>
          <a:xfrm rot="6300000">
            <a:off x="6898326" y="3691932"/>
            <a:ext cx="1331934" cy="114291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11000" h="6931">
                <a:moveTo>
                  <a:pt x="7432" y="0"/>
                </a:moveTo>
                <a:lnTo>
                  <a:pt x="7309" y="222"/>
                </a:lnTo>
                <a:lnTo>
                  <a:pt x="7177" y="447"/>
                </a:lnTo>
                <a:lnTo>
                  <a:pt x="7034" y="675"/>
                </a:lnTo>
                <a:lnTo>
                  <a:pt x="6882" y="905"/>
                </a:lnTo>
                <a:lnTo>
                  <a:pt x="6720" y="1137"/>
                </a:lnTo>
                <a:lnTo>
                  <a:pt x="6548" y="1370"/>
                </a:lnTo>
                <a:lnTo>
                  <a:pt x="6367" y="1605"/>
                </a:lnTo>
                <a:lnTo>
                  <a:pt x="6178" y="1842"/>
                </a:lnTo>
                <a:lnTo>
                  <a:pt x="5981" y="2078"/>
                </a:lnTo>
                <a:lnTo>
                  <a:pt x="5776" y="2315"/>
                </a:lnTo>
                <a:lnTo>
                  <a:pt x="5564" y="2551"/>
                </a:lnTo>
                <a:lnTo>
                  <a:pt x="5344" y="2788"/>
                </a:lnTo>
                <a:lnTo>
                  <a:pt x="5118" y="3023"/>
                </a:lnTo>
                <a:lnTo>
                  <a:pt x="4886" y="3258"/>
                </a:lnTo>
                <a:lnTo>
                  <a:pt x="4647" y="3491"/>
                </a:lnTo>
                <a:lnTo>
                  <a:pt x="4402" y="3722"/>
                </a:lnTo>
                <a:lnTo>
                  <a:pt x="4152" y="3953"/>
                </a:lnTo>
                <a:lnTo>
                  <a:pt x="3897" y="4180"/>
                </a:lnTo>
                <a:lnTo>
                  <a:pt x="3638" y="4405"/>
                </a:lnTo>
                <a:lnTo>
                  <a:pt x="3374" y="4626"/>
                </a:lnTo>
                <a:lnTo>
                  <a:pt x="3106" y="4844"/>
                </a:lnTo>
                <a:lnTo>
                  <a:pt x="2835" y="5058"/>
                </a:lnTo>
                <a:lnTo>
                  <a:pt x="2560" y="5269"/>
                </a:lnTo>
                <a:lnTo>
                  <a:pt x="2282" y="5475"/>
                </a:lnTo>
                <a:lnTo>
                  <a:pt x="2002" y="5677"/>
                </a:lnTo>
                <a:lnTo>
                  <a:pt x="1720" y="5874"/>
                </a:lnTo>
                <a:lnTo>
                  <a:pt x="1437" y="6065"/>
                </a:lnTo>
                <a:lnTo>
                  <a:pt x="1151" y="6251"/>
                </a:lnTo>
                <a:lnTo>
                  <a:pt x="864" y="6431"/>
                </a:lnTo>
                <a:lnTo>
                  <a:pt x="576" y="6604"/>
                </a:lnTo>
                <a:lnTo>
                  <a:pt x="288" y="6771"/>
                </a:lnTo>
                <a:lnTo>
                  <a:pt x="0" y="6931"/>
                </a:lnTo>
                <a:lnTo>
                  <a:pt x="7647" y="6931"/>
                </a:lnTo>
                <a:lnTo>
                  <a:pt x="7782" y="6748"/>
                </a:lnTo>
                <a:lnTo>
                  <a:pt x="7915" y="6560"/>
                </a:lnTo>
                <a:lnTo>
                  <a:pt x="8049" y="6366"/>
                </a:lnTo>
                <a:lnTo>
                  <a:pt x="8180" y="6169"/>
                </a:lnTo>
                <a:lnTo>
                  <a:pt x="8312" y="5968"/>
                </a:lnTo>
                <a:lnTo>
                  <a:pt x="8442" y="5762"/>
                </a:lnTo>
                <a:lnTo>
                  <a:pt x="8570" y="5554"/>
                </a:lnTo>
                <a:lnTo>
                  <a:pt x="8696" y="5342"/>
                </a:lnTo>
                <a:lnTo>
                  <a:pt x="8822" y="5127"/>
                </a:lnTo>
                <a:lnTo>
                  <a:pt x="8946" y="4909"/>
                </a:lnTo>
                <a:lnTo>
                  <a:pt x="9069" y="4689"/>
                </a:lnTo>
                <a:lnTo>
                  <a:pt x="9188" y="4468"/>
                </a:lnTo>
                <a:lnTo>
                  <a:pt x="9307" y="4243"/>
                </a:lnTo>
                <a:lnTo>
                  <a:pt x="9422" y="4019"/>
                </a:lnTo>
                <a:lnTo>
                  <a:pt x="9536" y="3792"/>
                </a:lnTo>
                <a:lnTo>
                  <a:pt x="9647" y="3563"/>
                </a:lnTo>
                <a:lnTo>
                  <a:pt x="9756" y="3335"/>
                </a:lnTo>
                <a:lnTo>
                  <a:pt x="9862" y="3106"/>
                </a:lnTo>
                <a:lnTo>
                  <a:pt x="9966" y="2876"/>
                </a:lnTo>
                <a:lnTo>
                  <a:pt x="10066" y="2647"/>
                </a:lnTo>
                <a:lnTo>
                  <a:pt x="10163" y="2418"/>
                </a:lnTo>
                <a:lnTo>
                  <a:pt x="10257" y="2190"/>
                </a:lnTo>
                <a:lnTo>
                  <a:pt x="10348" y="1963"/>
                </a:lnTo>
                <a:lnTo>
                  <a:pt x="10436" y="1735"/>
                </a:lnTo>
                <a:lnTo>
                  <a:pt x="10520" y="1511"/>
                </a:lnTo>
                <a:lnTo>
                  <a:pt x="10601" y="1287"/>
                </a:lnTo>
                <a:lnTo>
                  <a:pt x="10677" y="1066"/>
                </a:lnTo>
                <a:lnTo>
                  <a:pt x="10750" y="847"/>
                </a:lnTo>
                <a:lnTo>
                  <a:pt x="10818" y="631"/>
                </a:lnTo>
                <a:lnTo>
                  <a:pt x="10884" y="417"/>
                </a:lnTo>
                <a:lnTo>
                  <a:pt x="10944" y="207"/>
                </a:lnTo>
                <a:lnTo>
                  <a:pt x="11000" y="0"/>
                </a:lnTo>
                <a:lnTo>
                  <a:pt x="7432" y="0"/>
                </a:lnTo>
                <a:close/>
              </a:path>
            </a:pathLst>
          </a:custGeom>
          <a:gradFill rotWithShape="1">
            <a:gsLst>
              <a:gs pos="0">
                <a:srgbClr val="66FFFF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Freeform 32"/>
          <p:cNvSpPr/>
          <p:nvPr/>
        </p:nvSpPr>
        <p:spPr>
          <a:xfrm rot="6600000">
            <a:off x="6620509" y="4587895"/>
            <a:ext cx="1331812" cy="11430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2750" h="1733">
                <a:moveTo>
                  <a:pt x="892" y="0"/>
                </a:moveTo>
                <a:lnTo>
                  <a:pt x="923" y="56"/>
                </a:lnTo>
                <a:lnTo>
                  <a:pt x="956" y="112"/>
                </a:lnTo>
                <a:lnTo>
                  <a:pt x="992" y="169"/>
                </a:lnTo>
                <a:lnTo>
                  <a:pt x="1030" y="226"/>
                </a:lnTo>
                <a:lnTo>
                  <a:pt x="1070" y="284"/>
                </a:lnTo>
                <a:lnTo>
                  <a:pt x="1113" y="343"/>
                </a:lnTo>
                <a:lnTo>
                  <a:pt x="1158" y="401"/>
                </a:lnTo>
                <a:lnTo>
                  <a:pt x="1206" y="461"/>
                </a:lnTo>
                <a:lnTo>
                  <a:pt x="1255" y="520"/>
                </a:lnTo>
                <a:lnTo>
                  <a:pt x="1306" y="579"/>
                </a:lnTo>
                <a:lnTo>
                  <a:pt x="1359" y="638"/>
                </a:lnTo>
                <a:lnTo>
                  <a:pt x="1414" y="697"/>
                </a:lnTo>
                <a:lnTo>
                  <a:pt x="1471" y="756"/>
                </a:lnTo>
                <a:lnTo>
                  <a:pt x="1529" y="815"/>
                </a:lnTo>
                <a:lnTo>
                  <a:pt x="1588" y="873"/>
                </a:lnTo>
                <a:lnTo>
                  <a:pt x="1650" y="931"/>
                </a:lnTo>
                <a:lnTo>
                  <a:pt x="1712" y="988"/>
                </a:lnTo>
                <a:lnTo>
                  <a:pt x="1776" y="1045"/>
                </a:lnTo>
                <a:lnTo>
                  <a:pt x="1841" y="1101"/>
                </a:lnTo>
                <a:lnTo>
                  <a:pt x="1907" y="1157"/>
                </a:lnTo>
                <a:lnTo>
                  <a:pt x="1974" y="1211"/>
                </a:lnTo>
                <a:lnTo>
                  <a:pt x="2041" y="1265"/>
                </a:lnTo>
                <a:lnTo>
                  <a:pt x="2110" y="1317"/>
                </a:lnTo>
                <a:lnTo>
                  <a:pt x="2180" y="1369"/>
                </a:lnTo>
                <a:lnTo>
                  <a:pt x="2250" y="1419"/>
                </a:lnTo>
                <a:lnTo>
                  <a:pt x="2320" y="1469"/>
                </a:lnTo>
                <a:lnTo>
                  <a:pt x="2391" y="1516"/>
                </a:lnTo>
                <a:lnTo>
                  <a:pt x="2462" y="1563"/>
                </a:lnTo>
                <a:lnTo>
                  <a:pt x="2534" y="1608"/>
                </a:lnTo>
                <a:lnTo>
                  <a:pt x="2606" y="1651"/>
                </a:lnTo>
                <a:lnTo>
                  <a:pt x="2678" y="1693"/>
                </a:lnTo>
                <a:lnTo>
                  <a:pt x="2750" y="1733"/>
                </a:lnTo>
                <a:lnTo>
                  <a:pt x="838" y="1733"/>
                </a:lnTo>
                <a:lnTo>
                  <a:pt x="805" y="1687"/>
                </a:lnTo>
                <a:lnTo>
                  <a:pt x="771" y="1640"/>
                </a:lnTo>
                <a:lnTo>
                  <a:pt x="738" y="1592"/>
                </a:lnTo>
                <a:lnTo>
                  <a:pt x="705" y="1542"/>
                </a:lnTo>
                <a:lnTo>
                  <a:pt x="672" y="1492"/>
                </a:lnTo>
                <a:lnTo>
                  <a:pt x="640" y="1441"/>
                </a:lnTo>
                <a:lnTo>
                  <a:pt x="608" y="1389"/>
                </a:lnTo>
                <a:lnTo>
                  <a:pt x="576" y="1336"/>
                </a:lnTo>
                <a:lnTo>
                  <a:pt x="545" y="1282"/>
                </a:lnTo>
                <a:lnTo>
                  <a:pt x="514" y="1227"/>
                </a:lnTo>
                <a:lnTo>
                  <a:pt x="483" y="1172"/>
                </a:lnTo>
                <a:lnTo>
                  <a:pt x="453" y="1117"/>
                </a:lnTo>
                <a:lnTo>
                  <a:pt x="427" y="1057"/>
                </a:lnTo>
                <a:lnTo>
                  <a:pt x="421" y="1004"/>
                </a:lnTo>
                <a:lnTo>
                  <a:pt x="386" y="947"/>
                </a:lnTo>
                <a:lnTo>
                  <a:pt x="355" y="890"/>
                </a:lnTo>
                <a:lnTo>
                  <a:pt x="329" y="832"/>
                </a:lnTo>
                <a:lnTo>
                  <a:pt x="301" y="779"/>
                </a:lnTo>
                <a:lnTo>
                  <a:pt x="277" y="719"/>
                </a:lnTo>
                <a:lnTo>
                  <a:pt x="254" y="661"/>
                </a:lnTo>
                <a:lnTo>
                  <a:pt x="227" y="607"/>
                </a:lnTo>
                <a:lnTo>
                  <a:pt x="205" y="551"/>
                </a:lnTo>
                <a:lnTo>
                  <a:pt x="182" y="491"/>
                </a:lnTo>
                <a:lnTo>
                  <a:pt x="163" y="437"/>
                </a:lnTo>
                <a:lnTo>
                  <a:pt x="140" y="380"/>
                </a:lnTo>
                <a:lnTo>
                  <a:pt x="116" y="320"/>
                </a:lnTo>
                <a:lnTo>
                  <a:pt x="94" y="268"/>
                </a:lnTo>
                <a:lnTo>
                  <a:pt x="76" y="211"/>
                </a:lnTo>
                <a:lnTo>
                  <a:pt x="55" y="158"/>
                </a:lnTo>
                <a:lnTo>
                  <a:pt x="40" y="106"/>
                </a:lnTo>
                <a:lnTo>
                  <a:pt x="25" y="50"/>
                </a:lnTo>
                <a:lnTo>
                  <a:pt x="0" y="0"/>
                </a:lnTo>
                <a:lnTo>
                  <a:pt x="892" y="0"/>
                </a:lnTo>
                <a:close/>
              </a:path>
            </a:pathLst>
          </a:custGeom>
          <a:gradFill rotWithShape="1">
            <a:gsLst>
              <a:gs pos="0">
                <a:srgbClr val="66FFFF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矩形 79"/>
          <p:cNvSpPr/>
          <p:nvPr/>
        </p:nvSpPr>
        <p:spPr>
          <a:xfrm>
            <a:off x="6855638" y="4760364"/>
            <a:ext cx="105696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>
                <a:solidFill>
                  <a:srgbClr val="C00000"/>
                </a:solidFill>
                <a:latin typeface="Arial Narrow" panose="020B0606020202030204" charset="0"/>
                <a:ea typeface="楷体_GB2312" pitchFamily="49" charset="-122"/>
              </a:rPr>
              <a:t>宇宙学</a:t>
            </a:r>
            <a:endParaRPr lang="zh-CN" altLang="en-US" sz="2000" dirty="0">
              <a:solidFill>
                <a:srgbClr val="000000"/>
              </a:solidFill>
              <a:latin typeface="Arial Narrow" panose="020B0606020202030204" charset="0"/>
              <a:ea typeface="楷体_GB2312" pitchFamily="49" charset="-122"/>
            </a:endParaRPr>
          </a:p>
        </p:txBody>
      </p:sp>
      <p:sp>
        <p:nvSpPr>
          <p:cNvPr id="45" name="Freeform 37"/>
          <p:cNvSpPr/>
          <p:nvPr/>
        </p:nvSpPr>
        <p:spPr>
          <a:xfrm rot="6240000">
            <a:off x="7780970" y="4738477"/>
            <a:ext cx="782650" cy="44129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0" b="0"/>
            <a:pathLst>
              <a:path w="6472" h="2485">
                <a:moveTo>
                  <a:pt x="0" y="2485"/>
                </a:moveTo>
                <a:lnTo>
                  <a:pt x="6472" y="2485"/>
                </a:lnTo>
                <a:lnTo>
                  <a:pt x="3236" y="0"/>
                </a:lnTo>
                <a:lnTo>
                  <a:pt x="0" y="2485"/>
                </a:lnTo>
                <a:close/>
              </a:path>
            </a:pathLst>
          </a:custGeom>
          <a:solidFill>
            <a:srgbClr val="66FFFF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41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7" name="文本框 215"/>
          <p:cNvSpPr txBox="1"/>
          <p:nvPr/>
        </p:nvSpPr>
        <p:spPr>
          <a:xfrm>
            <a:off x="1557530" y="248659"/>
            <a:ext cx="681430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粒子物理研究的内容与目标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33E30FF8-927C-4DC6-AB7C-D2EFABC60FA2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652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6814309" cy="58477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物理的科学需求</a:t>
            </a:r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</a:t>
            </a:r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径迹探测器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6" y="833435"/>
            <a:ext cx="5951223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高能物理径迹探测器</a:t>
            </a:r>
            <a:r>
              <a:rPr lang="en-US" altLang="zh-CN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-</a:t>
            </a: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大型时间投影室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41012" y="706724"/>
            <a:ext cx="4856163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12736" lvl="1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</a:pP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时间投影室探测器</a:t>
            </a:r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555636" lvl="1" indent="-342900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工作在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3T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的磁场下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可以完成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3D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的径迹重建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1" kern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/dx resolution: &lt;5%</a:t>
            </a: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位置分辨率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~100 </a:t>
            </a:r>
            <a:r>
              <a:rPr lang="fr-FR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µm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TPC 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等效物质量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1127125" lvl="2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&lt;1X</a:t>
            </a:r>
            <a:r>
              <a:rPr lang="en-US" altLang="zh-CN" sz="2000" b="1" kern="0" baseline="-2500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0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including outer field cage</a:t>
            </a: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径迹重建效率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: &gt;97% for </a:t>
            </a:r>
            <a:r>
              <a:rPr lang="en-US" altLang="zh-CN" sz="2000" b="1" kern="0" dirty="0" err="1">
                <a:solidFill>
                  <a:srgbClr val="00B0F0"/>
                </a:solidFill>
                <a:latin typeface="+mj-lt"/>
                <a:ea typeface="+mj-ea"/>
                <a:cs typeface="+mj-cs"/>
              </a:rPr>
              <a:t>pT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&gt;1GeV</a:t>
            </a: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l-GR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φ</a:t>
            </a: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的双径迹分辨</a:t>
            </a:r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: ~2mm</a:t>
            </a:r>
          </a:p>
          <a:p>
            <a:pPr marL="669925" lvl="1" indent="-457189">
              <a:lnSpc>
                <a:spcPct val="150000"/>
              </a:lnSpc>
              <a:spcBef>
                <a:spcPct val="20000"/>
              </a:spcBef>
              <a:buClr>
                <a:srgbClr val="3B812F"/>
              </a:buClr>
              <a:buSzPct val="60000"/>
              <a:buFont typeface="Wingdings" panose="05000000000000000000" pitchFamily="2" charset="2"/>
              <a:buChar char="l"/>
            </a:pPr>
            <a:r>
              <a:rPr lang="zh-CN" altLang="en-US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模块化读出安装</a:t>
            </a:r>
            <a:endParaRPr lang="en-US" altLang="zh-CN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0" y="1444413"/>
            <a:ext cx="3390190" cy="238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1435732"/>
            <a:ext cx="3204525" cy="240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90" y="3828636"/>
            <a:ext cx="3390190" cy="260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4" y="3828636"/>
            <a:ext cx="3204525" cy="256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2170935" y="6447452"/>
            <a:ext cx="39212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CEPC/ ILD/ ALICE/ RHIC-STAR</a:t>
            </a:r>
            <a:endParaRPr lang="zh-CN" altLang="en-US" sz="20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C9D73B2-BFC6-4439-ADD9-B7ACBC420262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57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639774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物理需求</a:t>
            </a:r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1-</a:t>
            </a:r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需要解决的问题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6" y="901368"/>
            <a:ext cx="7399024" cy="59093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高能对撞物理的科学需求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</a:rPr>
              <a:t>径迹</a:t>
            </a:r>
            <a:r>
              <a:rPr lang="en-US" altLang="zh-CN" sz="2000" b="1" kern="0" dirty="0">
                <a:solidFill>
                  <a:srgbClr val="00B0F0"/>
                </a:solidFill>
              </a:rPr>
              <a:t>TPC </a:t>
            </a:r>
            <a:r>
              <a:rPr lang="zh-CN" altLang="en-US" sz="2000" b="1" kern="0" dirty="0">
                <a:solidFill>
                  <a:srgbClr val="00B0F0"/>
                </a:solidFill>
              </a:rPr>
              <a:t>探测器物理需求中，最关键指标为位置分辨率（</a:t>
            </a:r>
            <a:r>
              <a:rPr lang="en-US" altLang="zh-CN" sz="2000" b="1" kern="0" dirty="0">
                <a:solidFill>
                  <a:srgbClr val="00B0F0"/>
                </a:solidFill>
              </a:rPr>
              <a:t>~100μm</a:t>
            </a:r>
            <a:r>
              <a:rPr lang="zh-CN" altLang="en-US" sz="2000" b="1" kern="0" dirty="0">
                <a:solidFill>
                  <a:srgbClr val="00B0F0"/>
                </a:solidFill>
              </a:rPr>
              <a:t>），由公式表达：</a:t>
            </a:r>
            <a:endParaRPr lang="en-US" altLang="zh-CN" sz="2000" b="1" kern="0" dirty="0">
              <a:solidFill>
                <a:srgbClr val="00B0F0"/>
              </a:solidFill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</a:rPr>
              <a:t>关键的参量因子为有效电子数</a:t>
            </a:r>
            <a:r>
              <a:rPr lang="en-US" altLang="zh-CN" sz="2000" b="1" kern="0" dirty="0">
                <a:solidFill>
                  <a:srgbClr val="00B0F0"/>
                </a:solidFill>
              </a:rPr>
              <a:t>Neff</a:t>
            </a:r>
            <a:r>
              <a:rPr lang="zh-CN" altLang="en-US" sz="2000" b="1" kern="0" dirty="0">
                <a:solidFill>
                  <a:srgbClr val="00B0F0"/>
                </a:solidFill>
              </a:rPr>
              <a:t>，在探测器设计初期很难给出较为确定的参考值，原因是其中有唯一参量</a:t>
            </a:r>
            <a:r>
              <a:rPr lang="en-US" altLang="zh-CN" sz="2000" b="1" kern="0" dirty="0">
                <a:solidFill>
                  <a:srgbClr val="00B0F0"/>
                </a:solidFill>
              </a:rPr>
              <a:t>f </a:t>
            </a:r>
            <a:r>
              <a:rPr lang="zh-CN" altLang="en-US" sz="2000" b="1" kern="0" dirty="0">
                <a:solidFill>
                  <a:srgbClr val="00B0F0"/>
                </a:solidFill>
              </a:rPr>
              <a:t>还不能高精度的直接或间接测量。</a:t>
            </a:r>
            <a:r>
              <a:rPr lang="en-US" altLang="zh-CN" sz="2000" b="1" kern="0" dirty="0">
                <a:solidFill>
                  <a:srgbClr val="00B0F0"/>
                </a:solidFill>
              </a:rPr>
              <a:t>Neff </a:t>
            </a:r>
            <a:r>
              <a:rPr lang="zh-CN" altLang="en-US" sz="2000" b="1" kern="0" dirty="0">
                <a:solidFill>
                  <a:srgbClr val="00B0F0"/>
                </a:solidFill>
              </a:rPr>
              <a:t>与增益稳定性因子表达：</a:t>
            </a:r>
            <a:endParaRPr lang="en-US" altLang="zh-CN" sz="2000" b="1" kern="0" dirty="0">
              <a:solidFill>
                <a:srgbClr val="00B0F0"/>
              </a:solidFill>
            </a:endParaRPr>
          </a:p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2000" b="1" kern="0" dirty="0">
                <a:solidFill>
                  <a:srgbClr val="00B0F0"/>
                </a:solidFill>
              </a:rPr>
              <a:t>CERN- RD51 </a:t>
            </a:r>
            <a:r>
              <a:rPr lang="zh-CN" altLang="en-US" sz="2000" b="1" kern="0" dirty="0">
                <a:solidFill>
                  <a:srgbClr val="00B0F0"/>
                </a:solidFill>
              </a:rPr>
              <a:t>的</a:t>
            </a:r>
            <a:r>
              <a:rPr lang="en-US" altLang="zh-CN" sz="2000" b="1" kern="0" dirty="0" err="1">
                <a:solidFill>
                  <a:srgbClr val="00B0F0"/>
                </a:solidFill>
              </a:rPr>
              <a:t>Micromegas</a:t>
            </a:r>
            <a:r>
              <a:rPr lang="en-US" altLang="zh-CN" sz="2000" b="1" kern="0" dirty="0">
                <a:solidFill>
                  <a:srgbClr val="00B0F0"/>
                </a:solidFill>
              </a:rPr>
              <a:t> </a:t>
            </a:r>
            <a:r>
              <a:rPr lang="zh-CN" altLang="en-US" sz="2000" b="1" kern="0" dirty="0">
                <a:solidFill>
                  <a:srgbClr val="00B0F0"/>
                </a:solidFill>
              </a:rPr>
              <a:t>研究组利用单电子方案对于</a:t>
            </a:r>
            <a:r>
              <a:rPr lang="en-US" altLang="zh-CN" sz="2000" b="1" kern="0" dirty="0">
                <a:solidFill>
                  <a:srgbClr val="00B0F0"/>
                </a:solidFill>
              </a:rPr>
              <a:t>f </a:t>
            </a:r>
            <a:r>
              <a:rPr lang="zh-CN" altLang="en-US" sz="2000" b="1" kern="0" dirty="0">
                <a:solidFill>
                  <a:srgbClr val="00B0F0"/>
                </a:solidFill>
              </a:rPr>
              <a:t>因子进行了测量，采用工作气体（</a:t>
            </a:r>
            <a:r>
              <a:rPr lang="en-US" altLang="zh-CN" sz="2000" b="1" kern="0" dirty="0">
                <a:solidFill>
                  <a:srgbClr val="00B0F0"/>
                </a:solidFill>
              </a:rPr>
              <a:t>Ar-iC4H10=95:5</a:t>
            </a:r>
            <a:r>
              <a:rPr lang="zh-CN" altLang="en-US" sz="2000" b="1" kern="0" dirty="0">
                <a:solidFill>
                  <a:srgbClr val="00B0F0"/>
                </a:solidFill>
              </a:rPr>
              <a:t>），测量得到的增益稳定性因子</a:t>
            </a:r>
            <a:r>
              <a:rPr lang="en-US" altLang="zh-CN" sz="2000" b="1" kern="0" dirty="0">
                <a:solidFill>
                  <a:srgbClr val="00B0F0"/>
                </a:solidFill>
              </a:rPr>
              <a:t>f </a:t>
            </a:r>
            <a:r>
              <a:rPr lang="zh-CN" altLang="en-US" sz="2000" b="1" kern="0" dirty="0">
                <a:solidFill>
                  <a:srgbClr val="00B0F0"/>
                </a:solidFill>
              </a:rPr>
              <a:t>值：</a:t>
            </a:r>
            <a:r>
              <a:rPr lang="en-US" altLang="zh-CN" sz="2000" b="1" kern="0" dirty="0">
                <a:solidFill>
                  <a:srgbClr val="00B0F0"/>
                </a:solidFill>
              </a:rPr>
              <a:t>~0.63</a:t>
            </a:r>
            <a:r>
              <a:rPr lang="zh-CN" altLang="en-US" sz="2000" b="1" kern="0" dirty="0">
                <a:solidFill>
                  <a:srgbClr val="00B0F0"/>
                </a:solidFill>
              </a:rPr>
              <a:t>，方案的信噪差</a:t>
            </a:r>
            <a:endParaRPr lang="en-US" altLang="zh-CN" sz="2000" b="1" kern="0" dirty="0">
              <a:solidFill>
                <a:srgbClr val="00B0F0"/>
              </a:solidFill>
            </a:endParaRPr>
          </a:p>
          <a:p>
            <a:pPr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000" b="1" kern="0" dirty="0">
                <a:solidFill>
                  <a:srgbClr val="00B0F0"/>
                </a:solidFill>
              </a:rPr>
              <a:t>因子对</a:t>
            </a:r>
            <a:r>
              <a:rPr lang="en-US" altLang="zh-CN" sz="2000" b="1" kern="0" dirty="0">
                <a:solidFill>
                  <a:srgbClr val="00B0F0"/>
                </a:solidFill>
              </a:rPr>
              <a:t>Neff </a:t>
            </a:r>
            <a:r>
              <a:rPr lang="zh-CN" altLang="en-US" sz="2000" b="1" kern="0" dirty="0">
                <a:solidFill>
                  <a:srgbClr val="00B0F0"/>
                </a:solidFill>
              </a:rPr>
              <a:t>的影响非常敏感，会显著使得</a:t>
            </a:r>
            <a:r>
              <a:rPr lang="en-US" altLang="zh-CN" sz="2000" b="1" kern="0" dirty="0">
                <a:solidFill>
                  <a:srgbClr val="00B0F0"/>
                </a:solidFill>
              </a:rPr>
              <a:t>σ</a:t>
            </a:r>
            <a:r>
              <a:rPr lang="en-US" altLang="zh-CN" sz="2000" b="1" kern="0" baseline="-25000" dirty="0">
                <a:solidFill>
                  <a:srgbClr val="00B0F0"/>
                </a:solidFill>
              </a:rPr>
              <a:t>0x</a:t>
            </a:r>
            <a:r>
              <a:rPr lang="zh-CN" altLang="en-US" sz="2000" b="1" kern="0" dirty="0">
                <a:solidFill>
                  <a:srgbClr val="00B0F0"/>
                </a:solidFill>
              </a:rPr>
              <a:t>的测量值不确定性增加，</a:t>
            </a:r>
            <a:r>
              <a:rPr lang="zh-CN" altLang="en-US" sz="2000" b="1" kern="0" dirty="0">
                <a:solidFill>
                  <a:srgbClr val="FF0000"/>
                </a:solidFill>
              </a:rPr>
              <a:t>因此对于增益的相对值以及增益稳定性因子值进行测量研究</a:t>
            </a:r>
            <a:endParaRPr lang="en-US" altLang="zh-CN" sz="2000" b="1" kern="0" noProof="1">
              <a:solidFill>
                <a:srgbClr val="FF0000"/>
              </a:solidFill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048" y="901368"/>
            <a:ext cx="1898331" cy="132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65" y="2533327"/>
            <a:ext cx="2977896" cy="99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264" y="3817619"/>
            <a:ext cx="2977896" cy="245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8730301" y="633466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00B0F0"/>
                </a:solidFill>
              </a:rPr>
              <a:t>增益稳定性因子影响模拟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547E4E6-1B71-49F2-BE6A-AF7C8C898F86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00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460704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物理需求</a:t>
            </a:r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2-</a:t>
            </a:r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读出方法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998217" y="901368"/>
            <a:ext cx="5484860" cy="5804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高能物理探测器数据需求现状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2381" y="1577503"/>
            <a:ext cx="50990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Each data-taking year, the experiments, ATLAS and CMS combined, are expected to accumulate roughly 1 EB of new data and it is estimated that complete data set sizes may routinely exceed 100 PB.</a:t>
            </a:r>
          </a:p>
          <a:p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一年的数据量将超过</a:t>
            </a:r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1EB</a:t>
            </a: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，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预计总数据量将超</a:t>
            </a:r>
            <a:r>
              <a:rPr lang="en-US" altLang="zh-CN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100PB</a:t>
            </a:r>
            <a:r>
              <a:rPr lang="zh-CN" altLang="en-US" sz="24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。</a:t>
            </a:r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endParaRPr lang="en-US" altLang="zh-CN" sz="2400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22" y="2234758"/>
            <a:ext cx="6475412" cy="411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5" y="248659"/>
            <a:ext cx="5109104" cy="155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502381" y="5698905"/>
            <a:ext cx="4877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 dirty="0">
                <a:solidFill>
                  <a:srgbClr val="FF0000"/>
                </a:solidFill>
              </a:rPr>
              <a:t>对于读出通道的优化提出迫切的需求。需要开展读出方法优化研究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7181DC3-6A72-406A-8D0E-8D37E76C17CF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69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729"/>
          <p:cNvSpPr txBox="1"/>
          <p:nvPr/>
        </p:nvSpPr>
        <p:spPr>
          <a:xfrm>
            <a:off x="1412819" y="2643184"/>
            <a:ext cx="7341714" cy="74315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32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增益稳定性的研究</a:t>
            </a:r>
            <a:endParaRPr lang="en-US" altLang="zh-CN" sz="32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D8C695D-CA30-4E5D-AE76-EFA90A6AC403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4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0" y="248659"/>
            <a:ext cx="4607049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UV</a:t>
            </a:r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激光电离研究的优势</a:t>
            </a:r>
          </a:p>
        </p:txBody>
      </p:sp>
      <p:sp>
        <p:nvSpPr>
          <p:cNvPr id="30" name="文本框 2729"/>
          <p:cNvSpPr txBox="1"/>
          <p:nvPr/>
        </p:nvSpPr>
        <p:spPr>
          <a:xfrm>
            <a:off x="198115" y="1169321"/>
            <a:ext cx="4282443" cy="541071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214313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宇宙射线法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优势：不受空间限制，粒子单一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不足：计数率较低，标定时间长，方向不确定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214313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放射源法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优势：计数率较高，针对性测量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不足：取用繁琐，范围有限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214313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X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光机标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优势：计数率高，易于控制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不足：能量不单一，全能峰叠加于连续谱上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214313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en-US" altLang="zh-CN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UV</a:t>
            </a: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激光法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优势：稳定、可重复、径迹可控，电离密度波动小，易于控制，指向稳定性最佳</a:t>
            </a:r>
            <a:endParaRPr lang="en-US" altLang="zh-CN" b="1" kern="0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pPr marL="557213" lvl="1" indent="-214313">
              <a:lnSpc>
                <a:spcPct val="120000"/>
              </a:lnSpc>
              <a:buFont typeface="Arial" pitchFamily="34" charset="0"/>
              <a:buChar char="•"/>
            </a:pPr>
            <a:r>
              <a:rPr lang="zh-CN" altLang="en-US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不足：实验研究难度很大</a:t>
            </a:r>
            <a:endParaRPr lang="en-US" altLang="zh-CN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1286568"/>
            <a:ext cx="7711440" cy="517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6659341" y="463396"/>
            <a:ext cx="4877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 dirty="0">
                <a:solidFill>
                  <a:srgbClr val="FF0000"/>
                </a:solidFill>
              </a:rPr>
              <a:t>本方案</a:t>
            </a:r>
            <a:r>
              <a:rPr lang="en-US" altLang="zh-CN" sz="2400" b="1" kern="0" dirty="0">
                <a:solidFill>
                  <a:srgbClr val="FF0000"/>
                </a:solidFill>
              </a:rPr>
              <a:t>-</a:t>
            </a:r>
            <a:r>
              <a:rPr lang="zh-CN" altLang="en-US" sz="2400" b="1" kern="0" dirty="0">
                <a:solidFill>
                  <a:srgbClr val="FF0000"/>
                </a:solidFill>
              </a:rPr>
              <a:t>选取</a:t>
            </a:r>
            <a:r>
              <a:rPr lang="en-US" altLang="zh-CN" sz="2400" b="1" kern="0" dirty="0">
                <a:solidFill>
                  <a:srgbClr val="FF0000"/>
                </a:solidFill>
              </a:rPr>
              <a:t>UV</a:t>
            </a:r>
            <a:r>
              <a:rPr lang="zh-CN" altLang="en-US" sz="2400" b="1" kern="0" dirty="0">
                <a:solidFill>
                  <a:srgbClr val="FF0000"/>
                </a:solidFill>
              </a:rPr>
              <a:t>激光模拟径迹研究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6B74EE-DF18-452D-BA3E-4CB41CEDA394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9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120"/>
          <p:cNvGrpSpPr/>
          <p:nvPr/>
        </p:nvGrpSpPr>
        <p:grpSpPr>
          <a:xfrm>
            <a:off x="373581" y="100208"/>
            <a:ext cx="1123905" cy="801160"/>
            <a:chOff x="7096126" y="3055938"/>
            <a:chExt cx="811213" cy="771525"/>
          </a:xfrm>
        </p:grpSpPr>
        <p:sp>
          <p:nvSpPr>
            <p:cNvPr id="122" name="Freeform 9"/>
            <p:cNvSpPr>
              <a:spLocks noEditPoints="1"/>
            </p:cNvSpPr>
            <p:nvPr/>
          </p:nvSpPr>
          <p:spPr bwMode="auto">
            <a:xfrm>
              <a:off x="7546976" y="3082925"/>
              <a:ext cx="360363" cy="744538"/>
            </a:xfrm>
            <a:custGeom>
              <a:avLst/>
              <a:gdLst>
                <a:gd name="T0" fmla="*/ 102 w 111"/>
                <a:gd name="T1" fmla="*/ 113 h 227"/>
                <a:gd name="T2" fmla="*/ 13 w 111"/>
                <a:gd name="T3" fmla="*/ 215 h 227"/>
                <a:gd name="T4" fmla="*/ 2 w 111"/>
                <a:gd name="T5" fmla="*/ 53 h 227"/>
                <a:gd name="T6" fmla="*/ 33 w 111"/>
                <a:gd name="T7" fmla="*/ 38 h 227"/>
                <a:gd name="T8" fmla="*/ 81 w 111"/>
                <a:gd name="T9" fmla="*/ 160 h 227"/>
                <a:gd name="T10" fmla="*/ 18 w 111"/>
                <a:gd name="T11" fmla="*/ 221 h 227"/>
                <a:gd name="T12" fmla="*/ 43 w 111"/>
                <a:gd name="T13" fmla="*/ 182 h 227"/>
                <a:gd name="T14" fmla="*/ 96 w 111"/>
                <a:gd name="T15" fmla="*/ 133 h 227"/>
                <a:gd name="T16" fmla="*/ 93 w 111"/>
                <a:gd name="T17" fmla="*/ 145 h 227"/>
                <a:gd name="T18" fmla="*/ 71 w 111"/>
                <a:gd name="T19" fmla="*/ 128 h 227"/>
                <a:gd name="T20" fmla="*/ 53 w 111"/>
                <a:gd name="T21" fmla="*/ 142 h 227"/>
                <a:gd name="T22" fmla="*/ 14 w 111"/>
                <a:gd name="T23" fmla="*/ 182 h 227"/>
                <a:gd name="T24" fmla="*/ 64 w 111"/>
                <a:gd name="T25" fmla="*/ 138 h 227"/>
                <a:gd name="T26" fmla="*/ 33 w 111"/>
                <a:gd name="T27" fmla="*/ 185 h 227"/>
                <a:gd name="T28" fmla="*/ 61 w 111"/>
                <a:gd name="T29" fmla="*/ 70 h 227"/>
                <a:gd name="T30" fmla="*/ 40 w 111"/>
                <a:gd name="T31" fmla="*/ 52 h 227"/>
                <a:gd name="T32" fmla="*/ 63 w 111"/>
                <a:gd name="T33" fmla="*/ 56 h 227"/>
                <a:gd name="T34" fmla="*/ 48 w 111"/>
                <a:gd name="T35" fmla="*/ 43 h 227"/>
                <a:gd name="T36" fmla="*/ 22 w 111"/>
                <a:gd name="T37" fmla="*/ 57 h 227"/>
                <a:gd name="T38" fmla="*/ 43 w 111"/>
                <a:gd name="T39" fmla="*/ 88 h 227"/>
                <a:gd name="T40" fmla="*/ 41 w 111"/>
                <a:gd name="T41" fmla="*/ 121 h 227"/>
                <a:gd name="T42" fmla="*/ 16 w 111"/>
                <a:gd name="T43" fmla="*/ 45 h 227"/>
                <a:gd name="T44" fmla="*/ 54 w 111"/>
                <a:gd name="T45" fmla="*/ 72 h 227"/>
                <a:gd name="T46" fmla="*/ 69 w 111"/>
                <a:gd name="T47" fmla="*/ 95 h 227"/>
                <a:gd name="T48" fmla="*/ 32 w 111"/>
                <a:gd name="T49" fmla="*/ 52 h 227"/>
                <a:gd name="T50" fmla="*/ 5 w 111"/>
                <a:gd name="T51" fmla="*/ 111 h 227"/>
                <a:gd name="T52" fmla="*/ 55 w 111"/>
                <a:gd name="T53" fmla="*/ 114 h 227"/>
                <a:gd name="T54" fmla="*/ 22 w 111"/>
                <a:gd name="T55" fmla="*/ 21 h 227"/>
                <a:gd name="T56" fmla="*/ 5 w 111"/>
                <a:gd name="T57" fmla="*/ 71 h 227"/>
                <a:gd name="T58" fmla="*/ 7 w 111"/>
                <a:gd name="T59" fmla="*/ 133 h 227"/>
                <a:gd name="T60" fmla="*/ 24 w 111"/>
                <a:gd name="T61" fmla="*/ 33 h 227"/>
                <a:gd name="T62" fmla="*/ 57 w 111"/>
                <a:gd name="T63" fmla="*/ 89 h 227"/>
                <a:gd name="T64" fmla="*/ 78 w 111"/>
                <a:gd name="T65" fmla="*/ 83 h 227"/>
                <a:gd name="T66" fmla="*/ 6 w 111"/>
                <a:gd name="T67" fmla="*/ 145 h 227"/>
                <a:gd name="T68" fmla="*/ 42 w 111"/>
                <a:gd name="T69" fmla="*/ 101 h 227"/>
                <a:gd name="T70" fmla="*/ 28 w 111"/>
                <a:gd name="T71" fmla="*/ 58 h 227"/>
                <a:gd name="T72" fmla="*/ 36 w 111"/>
                <a:gd name="T73" fmla="*/ 138 h 227"/>
                <a:gd name="T74" fmla="*/ 62 w 111"/>
                <a:gd name="T75" fmla="*/ 114 h 227"/>
                <a:gd name="T76" fmla="*/ 57 w 111"/>
                <a:gd name="T77" fmla="*/ 128 h 227"/>
                <a:gd name="T78" fmla="*/ 50 w 111"/>
                <a:gd name="T79" fmla="*/ 135 h 227"/>
                <a:gd name="T80" fmla="*/ 29 w 111"/>
                <a:gd name="T81" fmla="*/ 150 h 227"/>
                <a:gd name="T82" fmla="*/ 26 w 111"/>
                <a:gd name="T83" fmla="*/ 161 h 227"/>
                <a:gd name="T84" fmla="*/ 77 w 111"/>
                <a:gd name="T85" fmla="*/ 109 h 227"/>
                <a:gd name="T86" fmla="*/ 10 w 111"/>
                <a:gd name="T87" fmla="*/ 122 h 227"/>
                <a:gd name="T88" fmla="*/ 5 w 111"/>
                <a:gd name="T89" fmla="*/ 107 h 227"/>
                <a:gd name="T90" fmla="*/ 26 w 111"/>
                <a:gd name="T91" fmla="*/ 150 h 227"/>
                <a:gd name="T92" fmla="*/ 76 w 111"/>
                <a:gd name="T93" fmla="*/ 91 h 227"/>
                <a:gd name="T94" fmla="*/ 83 w 111"/>
                <a:gd name="T95" fmla="*/ 158 h 227"/>
                <a:gd name="T96" fmla="*/ 22 w 111"/>
                <a:gd name="T97" fmla="*/ 31 h 227"/>
                <a:gd name="T98" fmla="*/ 72 w 111"/>
                <a:gd name="T99" fmla="*/ 79 h 227"/>
                <a:gd name="T100" fmla="*/ 90 w 111"/>
                <a:gd name="T101" fmla="*/ 104 h 227"/>
                <a:gd name="T102" fmla="*/ 80 w 111"/>
                <a:gd name="T103" fmla="*/ 93 h 227"/>
                <a:gd name="T104" fmla="*/ 29 w 111"/>
                <a:gd name="T105" fmla="*/ 34 h 227"/>
                <a:gd name="T106" fmla="*/ 5 w 111"/>
                <a:gd name="T107" fmla="*/ 131 h 227"/>
                <a:gd name="T108" fmla="*/ 24 w 111"/>
                <a:gd name="T109" fmla="*/ 28 h 227"/>
                <a:gd name="T110" fmla="*/ 4 w 111"/>
                <a:gd name="T111" fmla="*/ 52 h 227"/>
                <a:gd name="T112" fmla="*/ 48 w 111"/>
                <a:gd name="T113" fmla="*/ 98 h 227"/>
                <a:gd name="T114" fmla="*/ 17 w 111"/>
                <a:gd name="T115" fmla="*/ 84 h 227"/>
                <a:gd name="T116" fmla="*/ 30 w 111"/>
                <a:gd name="T117" fmla="*/ 103 h 227"/>
                <a:gd name="T118" fmla="*/ 79 w 111"/>
                <a:gd name="T119" fmla="*/ 9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1" h="227">
                  <a:moveTo>
                    <a:pt x="31" y="21"/>
                  </a:moveTo>
                  <a:cubicBezTo>
                    <a:pt x="31" y="21"/>
                    <a:pt x="32" y="20"/>
                    <a:pt x="32" y="20"/>
                  </a:cubicBezTo>
                  <a:cubicBezTo>
                    <a:pt x="33" y="19"/>
                    <a:pt x="34" y="19"/>
                    <a:pt x="34" y="20"/>
                  </a:cubicBezTo>
                  <a:cubicBezTo>
                    <a:pt x="35" y="20"/>
                    <a:pt x="35" y="20"/>
                    <a:pt x="34" y="21"/>
                  </a:cubicBezTo>
                  <a:cubicBezTo>
                    <a:pt x="34" y="22"/>
                    <a:pt x="34" y="22"/>
                    <a:pt x="33" y="23"/>
                  </a:cubicBezTo>
                  <a:cubicBezTo>
                    <a:pt x="34" y="23"/>
                    <a:pt x="34" y="24"/>
                    <a:pt x="34" y="24"/>
                  </a:cubicBezTo>
                  <a:cubicBezTo>
                    <a:pt x="39" y="28"/>
                    <a:pt x="43" y="31"/>
                    <a:pt x="47" y="35"/>
                  </a:cubicBezTo>
                  <a:cubicBezTo>
                    <a:pt x="53" y="39"/>
                    <a:pt x="57" y="44"/>
                    <a:pt x="61" y="49"/>
                  </a:cubicBezTo>
                  <a:cubicBezTo>
                    <a:pt x="64" y="53"/>
                    <a:pt x="68" y="56"/>
                    <a:pt x="72" y="59"/>
                  </a:cubicBezTo>
                  <a:cubicBezTo>
                    <a:pt x="76" y="63"/>
                    <a:pt x="81" y="67"/>
                    <a:pt x="85" y="71"/>
                  </a:cubicBezTo>
                  <a:cubicBezTo>
                    <a:pt x="88" y="74"/>
                    <a:pt x="90" y="76"/>
                    <a:pt x="93" y="79"/>
                  </a:cubicBezTo>
                  <a:cubicBezTo>
                    <a:pt x="95" y="81"/>
                    <a:pt x="97" y="84"/>
                    <a:pt x="99" y="86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8"/>
                    <a:pt x="100" y="90"/>
                    <a:pt x="99" y="91"/>
                  </a:cubicBezTo>
                  <a:cubicBezTo>
                    <a:pt x="98" y="92"/>
                    <a:pt x="98" y="92"/>
                    <a:pt x="99" y="94"/>
                  </a:cubicBezTo>
                  <a:cubicBezTo>
                    <a:pt x="100" y="97"/>
                    <a:pt x="101" y="101"/>
                    <a:pt x="101" y="105"/>
                  </a:cubicBezTo>
                  <a:cubicBezTo>
                    <a:pt x="102" y="107"/>
                    <a:pt x="102" y="109"/>
                    <a:pt x="103" y="111"/>
                  </a:cubicBezTo>
                  <a:cubicBezTo>
                    <a:pt x="103" y="111"/>
                    <a:pt x="103" y="112"/>
                    <a:pt x="102" y="113"/>
                  </a:cubicBezTo>
                  <a:cubicBezTo>
                    <a:pt x="102" y="113"/>
                    <a:pt x="102" y="114"/>
                    <a:pt x="103" y="114"/>
                  </a:cubicBezTo>
                  <a:cubicBezTo>
                    <a:pt x="104" y="118"/>
                    <a:pt x="105" y="121"/>
                    <a:pt x="106" y="125"/>
                  </a:cubicBezTo>
                  <a:cubicBezTo>
                    <a:pt x="107" y="128"/>
                    <a:pt x="108" y="131"/>
                    <a:pt x="109" y="134"/>
                  </a:cubicBezTo>
                  <a:cubicBezTo>
                    <a:pt x="110" y="134"/>
                    <a:pt x="110" y="134"/>
                    <a:pt x="110" y="135"/>
                  </a:cubicBezTo>
                  <a:cubicBezTo>
                    <a:pt x="111" y="136"/>
                    <a:pt x="111" y="137"/>
                    <a:pt x="110" y="139"/>
                  </a:cubicBezTo>
                  <a:cubicBezTo>
                    <a:pt x="108" y="140"/>
                    <a:pt x="106" y="141"/>
                    <a:pt x="105" y="143"/>
                  </a:cubicBezTo>
                  <a:cubicBezTo>
                    <a:pt x="102" y="145"/>
                    <a:pt x="99" y="147"/>
                    <a:pt x="97" y="149"/>
                  </a:cubicBezTo>
                  <a:cubicBezTo>
                    <a:pt x="92" y="154"/>
                    <a:pt x="86" y="158"/>
                    <a:pt x="81" y="163"/>
                  </a:cubicBezTo>
                  <a:cubicBezTo>
                    <a:pt x="79" y="165"/>
                    <a:pt x="77" y="167"/>
                    <a:pt x="75" y="169"/>
                  </a:cubicBezTo>
                  <a:cubicBezTo>
                    <a:pt x="71" y="173"/>
                    <a:pt x="67" y="178"/>
                    <a:pt x="62" y="182"/>
                  </a:cubicBezTo>
                  <a:cubicBezTo>
                    <a:pt x="57" y="188"/>
                    <a:pt x="52" y="193"/>
                    <a:pt x="46" y="198"/>
                  </a:cubicBezTo>
                  <a:cubicBezTo>
                    <a:pt x="44" y="201"/>
                    <a:pt x="41" y="204"/>
                    <a:pt x="38" y="207"/>
                  </a:cubicBezTo>
                  <a:cubicBezTo>
                    <a:pt x="34" y="211"/>
                    <a:pt x="30" y="216"/>
                    <a:pt x="26" y="220"/>
                  </a:cubicBezTo>
                  <a:cubicBezTo>
                    <a:pt x="24" y="222"/>
                    <a:pt x="23" y="223"/>
                    <a:pt x="21" y="225"/>
                  </a:cubicBezTo>
                  <a:cubicBezTo>
                    <a:pt x="20" y="225"/>
                    <a:pt x="19" y="226"/>
                    <a:pt x="18" y="226"/>
                  </a:cubicBezTo>
                  <a:cubicBezTo>
                    <a:pt x="17" y="227"/>
                    <a:pt x="16" y="226"/>
                    <a:pt x="15" y="225"/>
                  </a:cubicBezTo>
                  <a:cubicBezTo>
                    <a:pt x="15" y="224"/>
                    <a:pt x="14" y="223"/>
                    <a:pt x="14" y="223"/>
                  </a:cubicBezTo>
                  <a:cubicBezTo>
                    <a:pt x="14" y="220"/>
                    <a:pt x="13" y="217"/>
                    <a:pt x="13" y="215"/>
                  </a:cubicBezTo>
                  <a:cubicBezTo>
                    <a:pt x="13" y="212"/>
                    <a:pt x="12" y="209"/>
                    <a:pt x="11" y="207"/>
                  </a:cubicBezTo>
                  <a:cubicBezTo>
                    <a:pt x="10" y="205"/>
                    <a:pt x="9" y="204"/>
                    <a:pt x="9" y="202"/>
                  </a:cubicBezTo>
                  <a:cubicBezTo>
                    <a:pt x="8" y="199"/>
                    <a:pt x="6" y="197"/>
                    <a:pt x="5" y="194"/>
                  </a:cubicBezTo>
                  <a:cubicBezTo>
                    <a:pt x="5" y="192"/>
                    <a:pt x="4" y="191"/>
                    <a:pt x="3" y="190"/>
                  </a:cubicBezTo>
                  <a:cubicBezTo>
                    <a:pt x="3" y="190"/>
                    <a:pt x="2" y="189"/>
                    <a:pt x="3" y="188"/>
                  </a:cubicBezTo>
                  <a:cubicBezTo>
                    <a:pt x="4" y="187"/>
                    <a:pt x="4" y="186"/>
                    <a:pt x="4" y="184"/>
                  </a:cubicBezTo>
                  <a:cubicBezTo>
                    <a:pt x="4" y="184"/>
                    <a:pt x="3" y="183"/>
                    <a:pt x="3" y="182"/>
                  </a:cubicBezTo>
                  <a:cubicBezTo>
                    <a:pt x="3" y="177"/>
                    <a:pt x="2" y="172"/>
                    <a:pt x="2" y="166"/>
                  </a:cubicBezTo>
                  <a:cubicBezTo>
                    <a:pt x="3" y="161"/>
                    <a:pt x="3" y="156"/>
                    <a:pt x="3" y="151"/>
                  </a:cubicBezTo>
                  <a:cubicBezTo>
                    <a:pt x="3" y="147"/>
                    <a:pt x="2" y="143"/>
                    <a:pt x="2" y="138"/>
                  </a:cubicBezTo>
                  <a:cubicBezTo>
                    <a:pt x="2" y="131"/>
                    <a:pt x="2" y="124"/>
                    <a:pt x="1" y="117"/>
                  </a:cubicBezTo>
                  <a:cubicBezTo>
                    <a:pt x="1" y="114"/>
                    <a:pt x="1" y="111"/>
                    <a:pt x="1" y="108"/>
                  </a:cubicBezTo>
                  <a:cubicBezTo>
                    <a:pt x="1" y="108"/>
                    <a:pt x="1" y="107"/>
                    <a:pt x="1" y="106"/>
                  </a:cubicBezTo>
                  <a:cubicBezTo>
                    <a:pt x="1" y="106"/>
                    <a:pt x="1" y="106"/>
                    <a:pt x="1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94"/>
                    <a:pt x="1" y="85"/>
                    <a:pt x="1" y="76"/>
                  </a:cubicBezTo>
                  <a:cubicBezTo>
                    <a:pt x="1" y="72"/>
                    <a:pt x="2" y="68"/>
                    <a:pt x="2" y="64"/>
                  </a:cubicBezTo>
                  <a:cubicBezTo>
                    <a:pt x="2" y="60"/>
                    <a:pt x="2" y="57"/>
                    <a:pt x="2" y="53"/>
                  </a:cubicBezTo>
                  <a:cubicBezTo>
                    <a:pt x="2" y="53"/>
                    <a:pt x="2" y="53"/>
                    <a:pt x="2" y="52"/>
                  </a:cubicBezTo>
                  <a:cubicBezTo>
                    <a:pt x="2" y="52"/>
                    <a:pt x="2" y="52"/>
                    <a:pt x="2" y="51"/>
                  </a:cubicBezTo>
                  <a:cubicBezTo>
                    <a:pt x="2" y="51"/>
                    <a:pt x="2" y="50"/>
                    <a:pt x="2" y="49"/>
                  </a:cubicBezTo>
                  <a:cubicBezTo>
                    <a:pt x="2" y="42"/>
                    <a:pt x="2" y="34"/>
                    <a:pt x="2" y="27"/>
                  </a:cubicBezTo>
                  <a:cubicBezTo>
                    <a:pt x="2" y="21"/>
                    <a:pt x="1" y="15"/>
                    <a:pt x="1" y="9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14" y="8"/>
                    <a:pt x="21" y="14"/>
                    <a:pt x="28" y="19"/>
                  </a:cubicBezTo>
                  <a:cubicBezTo>
                    <a:pt x="29" y="20"/>
                    <a:pt x="30" y="21"/>
                    <a:pt x="31" y="21"/>
                  </a:cubicBezTo>
                  <a:close/>
                  <a:moveTo>
                    <a:pt x="42" y="116"/>
                  </a:moveTo>
                  <a:cubicBezTo>
                    <a:pt x="42" y="116"/>
                    <a:pt x="41" y="116"/>
                    <a:pt x="41" y="117"/>
                  </a:cubicBezTo>
                  <a:cubicBezTo>
                    <a:pt x="41" y="117"/>
                    <a:pt x="41" y="117"/>
                    <a:pt x="41" y="117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2" y="116"/>
                    <a:pt x="43" y="115"/>
                    <a:pt x="43" y="115"/>
                  </a:cubicBezTo>
                  <a:cubicBezTo>
                    <a:pt x="42" y="115"/>
                    <a:pt x="42" y="115"/>
                    <a:pt x="42" y="116"/>
                  </a:cubicBezTo>
                  <a:close/>
                  <a:moveTo>
                    <a:pt x="34" y="39"/>
                  </a:moveTo>
                  <a:cubicBezTo>
                    <a:pt x="33" y="39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9"/>
                    <a:pt x="33" y="39"/>
                    <a:pt x="34" y="40"/>
                  </a:cubicBezTo>
                  <a:cubicBezTo>
                    <a:pt x="34" y="40"/>
                    <a:pt x="34" y="41"/>
                    <a:pt x="35" y="41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5" y="40"/>
                    <a:pt x="34" y="40"/>
                    <a:pt x="34" y="39"/>
                  </a:cubicBezTo>
                  <a:close/>
                  <a:moveTo>
                    <a:pt x="39" y="139"/>
                  </a:moveTo>
                  <a:cubicBezTo>
                    <a:pt x="39" y="139"/>
                    <a:pt x="40" y="139"/>
                    <a:pt x="41" y="138"/>
                  </a:cubicBezTo>
                  <a:cubicBezTo>
                    <a:pt x="43" y="136"/>
                    <a:pt x="44" y="134"/>
                    <a:pt x="46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4" y="134"/>
                    <a:pt x="42" y="136"/>
                    <a:pt x="39" y="139"/>
                  </a:cubicBezTo>
                  <a:cubicBezTo>
                    <a:pt x="39" y="139"/>
                    <a:pt x="39" y="139"/>
                    <a:pt x="39" y="139"/>
                  </a:cubicBezTo>
                  <a:cubicBezTo>
                    <a:pt x="38" y="140"/>
                    <a:pt x="38" y="140"/>
                    <a:pt x="38" y="140"/>
                  </a:cubicBezTo>
                  <a:cubicBezTo>
                    <a:pt x="37" y="141"/>
                    <a:pt x="37" y="142"/>
                    <a:pt x="37" y="143"/>
                  </a:cubicBezTo>
                  <a:cubicBezTo>
                    <a:pt x="38" y="142"/>
                    <a:pt x="38" y="141"/>
                    <a:pt x="39" y="139"/>
                  </a:cubicBezTo>
                  <a:close/>
                  <a:moveTo>
                    <a:pt x="65" y="174"/>
                  </a:moveTo>
                  <a:cubicBezTo>
                    <a:pt x="65" y="174"/>
                    <a:pt x="66" y="174"/>
                    <a:pt x="66" y="174"/>
                  </a:cubicBezTo>
                  <a:cubicBezTo>
                    <a:pt x="71" y="169"/>
                    <a:pt x="75" y="165"/>
                    <a:pt x="80" y="161"/>
                  </a:cubicBezTo>
                  <a:cubicBezTo>
                    <a:pt x="80" y="160"/>
                    <a:pt x="80" y="160"/>
                    <a:pt x="81" y="160"/>
                  </a:cubicBezTo>
                  <a:cubicBezTo>
                    <a:pt x="80" y="160"/>
                    <a:pt x="80" y="160"/>
                    <a:pt x="79" y="161"/>
                  </a:cubicBezTo>
                  <a:cubicBezTo>
                    <a:pt x="75" y="165"/>
                    <a:pt x="70" y="169"/>
                    <a:pt x="66" y="173"/>
                  </a:cubicBezTo>
                  <a:cubicBezTo>
                    <a:pt x="66" y="174"/>
                    <a:pt x="65" y="174"/>
                    <a:pt x="65" y="174"/>
                  </a:cubicBezTo>
                  <a:cubicBezTo>
                    <a:pt x="65" y="174"/>
                    <a:pt x="64" y="175"/>
                    <a:pt x="64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4" y="175"/>
                    <a:pt x="65" y="175"/>
                    <a:pt x="65" y="174"/>
                  </a:cubicBezTo>
                  <a:close/>
                  <a:moveTo>
                    <a:pt x="26" y="214"/>
                  </a:moveTo>
                  <a:cubicBezTo>
                    <a:pt x="25" y="214"/>
                    <a:pt x="25" y="214"/>
                    <a:pt x="25" y="215"/>
                  </a:cubicBezTo>
                  <a:cubicBezTo>
                    <a:pt x="24" y="215"/>
                    <a:pt x="24" y="216"/>
                    <a:pt x="23" y="215"/>
                  </a:cubicBezTo>
                  <a:cubicBezTo>
                    <a:pt x="22" y="215"/>
                    <a:pt x="22" y="215"/>
                    <a:pt x="22" y="214"/>
                  </a:cubicBezTo>
                  <a:cubicBezTo>
                    <a:pt x="22" y="214"/>
                    <a:pt x="22" y="214"/>
                    <a:pt x="22" y="214"/>
                  </a:cubicBezTo>
                  <a:cubicBezTo>
                    <a:pt x="21" y="215"/>
                    <a:pt x="21" y="216"/>
                    <a:pt x="20" y="215"/>
                  </a:cubicBezTo>
                  <a:cubicBezTo>
                    <a:pt x="19" y="215"/>
                    <a:pt x="18" y="214"/>
                    <a:pt x="18" y="214"/>
                  </a:cubicBezTo>
                  <a:cubicBezTo>
                    <a:pt x="18" y="213"/>
                    <a:pt x="18" y="212"/>
                    <a:pt x="18" y="212"/>
                  </a:cubicBezTo>
                  <a:cubicBezTo>
                    <a:pt x="17" y="212"/>
                    <a:pt x="16" y="212"/>
                    <a:pt x="16" y="212"/>
                  </a:cubicBezTo>
                  <a:cubicBezTo>
                    <a:pt x="16" y="212"/>
                    <a:pt x="16" y="212"/>
                    <a:pt x="16" y="213"/>
                  </a:cubicBezTo>
                  <a:cubicBezTo>
                    <a:pt x="17" y="214"/>
                    <a:pt x="17" y="216"/>
                    <a:pt x="18" y="218"/>
                  </a:cubicBezTo>
                  <a:cubicBezTo>
                    <a:pt x="18" y="219"/>
                    <a:pt x="18" y="220"/>
                    <a:pt x="18" y="221"/>
                  </a:cubicBezTo>
                  <a:cubicBezTo>
                    <a:pt x="18" y="221"/>
                    <a:pt x="18" y="221"/>
                    <a:pt x="18" y="222"/>
                  </a:cubicBezTo>
                  <a:cubicBezTo>
                    <a:pt x="18" y="222"/>
                    <a:pt x="19" y="222"/>
                    <a:pt x="19" y="223"/>
                  </a:cubicBezTo>
                  <a:cubicBezTo>
                    <a:pt x="19" y="222"/>
                    <a:pt x="20" y="222"/>
                    <a:pt x="20" y="222"/>
                  </a:cubicBezTo>
                  <a:cubicBezTo>
                    <a:pt x="22" y="219"/>
                    <a:pt x="23" y="217"/>
                    <a:pt x="25" y="215"/>
                  </a:cubicBezTo>
                  <a:cubicBezTo>
                    <a:pt x="25" y="214"/>
                    <a:pt x="25" y="214"/>
                    <a:pt x="26" y="214"/>
                  </a:cubicBezTo>
                  <a:cubicBezTo>
                    <a:pt x="26" y="213"/>
                    <a:pt x="27" y="213"/>
                    <a:pt x="27" y="212"/>
                  </a:cubicBezTo>
                  <a:cubicBezTo>
                    <a:pt x="26" y="213"/>
                    <a:pt x="26" y="213"/>
                    <a:pt x="26" y="214"/>
                  </a:cubicBezTo>
                  <a:close/>
                  <a:moveTo>
                    <a:pt x="39" y="194"/>
                  </a:moveTo>
                  <a:cubicBezTo>
                    <a:pt x="39" y="194"/>
                    <a:pt x="40" y="194"/>
                    <a:pt x="40" y="194"/>
                  </a:cubicBezTo>
                  <a:cubicBezTo>
                    <a:pt x="42" y="191"/>
                    <a:pt x="44" y="189"/>
                    <a:pt x="47" y="187"/>
                  </a:cubicBezTo>
                  <a:cubicBezTo>
                    <a:pt x="48" y="185"/>
                    <a:pt x="49" y="184"/>
                    <a:pt x="50" y="183"/>
                  </a:cubicBezTo>
                  <a:cubicBezTo>
                    <a:pt x="51" y="183"/>
                    <a:pt x="51" y="182"/>
                    <a:pt x="51" y="182"/>
                  </a:cubicBezTo>
                  <a:cubicBezTo>
                    <a:pt x="50" y="178"/>
                    <a:pt x="49" y="175"/>
                    <a:pt x="48" y="171"/>
                  </a:cubicBezTo>
                  <a:cubicBezTo>
                    <a:pt x="47" y="165"/>
                    <a:pt x="45" y="159"/>
                    <a:pt x="43" y="153"/>
                  </a:cubicBezTo>
                  <a:cubicBezTo>
                    <a:pt x="43" y="152"/>
                    <a:pt x="43" y="152"/>
                    <a:pt x="42" y="151"/>
                  </a:cubicBezTo>
                  <a:cubicBezTo>
                    <a:pt x="40" y="153"/>
                    <a:pt x="38" y="155"/>
                    <a:pt x="36" y="157"/>
                  </a:cubicBezTo>
                  <a:cubicBezTo>
                    <a:pt x="37" y="159"/>
                    <a:pt x="37" y="161"/>
                    <a:pt x="38" y="164"/>
                  </a:cubicBezTo>
                  <a:cubicBezTo>
                    <a:pt x="40" y="170"/>
                    <a:pt x="41" y="176"/>
                    <a:pt x="43" y="182"/>
                  </a:cubicBezTo>
                  <a:cubicBezTo>
                    <a:pt x="44" y="183"/>
                    <a:pt x="44" y="185"/>
                    <a:pt x="45" y="186"/>
                  </a:cubicBezTo>
                  <a:cubicBezTo>
                    <a:pt x="45" y="187"/>
                    <a:pt x="45" y="188"/>
                    <a:pt x="44" y="189"/>
                  </a:cubicBezTo>
                  <a:cubicBezTo>
                    <a:pt x="43" y="189"/>
                    <a:pt x="42" y="188"/>
                    <a:pt x="42" y="187"/>
                  </a:cubicBezTo>
                  <a:cubicBezTo>
                    <a:pt x="42" y="187"/>
                    <a:pt x="42" y="186"/>
                    <a:pt x="42" y="186"/>
                  </a:cubicBezTo>
                  <a:cubicBezTo>
                    <a:pt x="41" y="183"/>
                    <a:pt x="40" y="179"/>
                    <a:pt x="39" y="176"/>
                  </a:cubicBezTo>
                  <a:cubicBezTo>
                    <a:pt x="38" y="170"/>
                    <a:pt x="37" y="165"/>
                    <a:pt x="35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3" y="161"/>
                    <a:pt x="31" y="163"/>
                    <a:pt x="29" y="165"/>
                  </a:cubicBezTo>
                  <a:cubicBezTo>
                    <a:pt x="32" y="175"/>
                    <a:pt x="34" y="185"/>
                    <a:pt x="39" y="194"/>
                  </a:cubicBezTo>
                  <a:close/>
                  <a:moveTo>
                    <a:pt x="94" y="103"/>
                  </a:moveTo>
                  <a:cubicBezTo>
                    <a:pt x="94" y="104"/>
                    <a:pt x="93" y="104"/>
                    <a:pt x="93" y="105"/>
                  </a:cubicBezTo>
                  <a:cubicBezTo>
                    <a:pt x="92" y="105"/>
                    <a:pt x="92" y="105"/>
                    <a:pt x="92" y="106"/>
                  </a:cubicBezTo>
                  <a:cubicBezTo>
                    <a:pt x="93" y="108"/>
                    <a:pt x="93" y="110"/>
                    <a:pt x="94" y="113"/>
                  </a:cubicBezTo>
                  <a:cubicBezTo>
                    <a:pt x="95" y="117"/>
                    <a:pt x="97" y="122"/>
                    <a:pt x="98" y="126"/>
                  </a:cubicBezTo>
                  <a:cubicBezTo>
                    <a:pt x="99" y="128"/>
                    <a:pt x="99" y="131"/>
                    <a:pt x="100" y="133"/>
                  </a:cubicBezTo>
                  <a:cubicBezTo>
                    <a:pt x="100" y="134"/>
                    <a:pt x="99" y="135"/>
                    <a:pt x="98" y="135"/>
                  </a:cubicBezTo>
                  <a:cubicBezTo>
                    <a:pt x="97" y="135"/>
                    <a:pt x="97" y="135"/>
                    <a:pt x="96" y="134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96" y="130"/>
                    <a:pt x="95" y="128"/>
                    <a:pt x="95" y="125"/>
                  </a:cubicBezTo>
                  <a:cubicBezTo>
                    <a:pt x="94" y="119"/>
                    <a:pt x="92" y="113"/>
                    <a:pt x="91" y="107"/>
                  </a:cubicBezTo>
                  <a:cubicBezTo>
                    <a:pt x="91" y="107"/>
                    <a:pt x="91" y="107"/>
                    <a:pt x="91" y="106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89" y="108"/>
                    <a:pt x="88" y="109"/>
                    <a:pt x="87" y="109"/>
                  </a:cubicBezTo>
                  <a:cubicBezTo>
                    <a:pt x="87" y="110"/>
                    <a:pt x="87" y="110"/>
                    <a:pt x="87" y="111"/>
                  </a:cubicBezTo>
                  <a:cubicBezTo>
                    <a:pt x="87" y="114"/>
                    <a:pt x="88" y="116"/>
                    <a:pt x="89" y="119"/>
                  </a:cubicBezTo>
                  <a:cubicBezTo>
                    <a:pt x="90" y="126"/>
                    <a:pt x="92" y="133"/>
                    <a:pt x="95" y="140"/>
                  </a:cubicBezTo>
                  <a:cubicBezTo>
                    <a:pt x="96" y="141"/>
                    <a:pt x="96" y="141"/>
                    <a:pt x="96" y="141"/>
                  </a:cubicBezTo>
                  <a:cubicBezTo>
                    <a:pt x="96" y="141"/>
                    <a:pt x="96" y="141"/>
                    <a:pt x="97" y="141"/>
                  </a:cubicBezTo>
                  <a:cubicBezTo>
                    <a:pt x="98" y="140"/>
                    <a:pt x="99" y="138"/>
                    <a:pt x="101" y="137"/>
                  </a:cubicBezTo>
                  <a:cubicBezTo>
                    <a:pt x="101" y="136"/>
                    <a:pt x="101" y="136"/>
                    <a:pt x="101" y="135"/>
                  </a:cubicBezTo>
                  <a:cubicBezTo>
                    <a:pt x="101" y="132"/>
                    <a:pt x="101" y="128"/>
                    <a:pt x="101" y="125"/>
                  </a:cubicBezTo>
                  <a:cubicBezTo>
                    <a:pt x="101" y="124"/>
                    <a:pt x="101" y="124"/>
                    <a:pt x="101" y="123"/>
                  </a:cubicBezTo>
                  <a:cubicBezTo>
                    <a:pt x="100" y="119"/>
                    <a:pt x="98" y="115"/>
                    <a:pt x="97" y="111"/>
                  </a:cubicBezTo>
                  <a:cubicBezTo>
                    <a:pt x="97" y="109"/>
                    <a:pt x="96" y="107"/>
                    <a:pt x="95" y="105"/>
                  </a:cubicBezTo>
                  <a:cubicBezTo>
                    <a:pt x="95" y="104"/>
                    <a:pt x="95" y="104"/>
                    <a:pt x="94" y="103"/>
                  </a:cubicBezTo>
                  <a:close/>
                  <a:moveTo>
                    <a:pt x="93" y="145"/>
                  </a:moveTo>
                  <a:cubicBezTo>
                    <a:pt x="93" y="144"/>
                    <a:pt x="93" y="143"/>
                    <a:pt x="92" y="143"/>
                  </a:cubicBezTo>
                  <a:cubicBezTo>
                    <a:pt x="92" y="140"/>
                    <a:pt x="91" y="137"/>
                    <a:pt x="91" y="134"/>
                  </a:cubicBezTo>
                  <a:cubicBezTo>
                    <a:pt x="89" y="127"/>
                    <a:pt x="87" y="121"/>
                    <a:pt x="86" y="114"/>
                  </a:cubicBezTo>
                  <a:cubicBezTo>
                    <a:pt x="85" y="113"/>
                    <a:pt x="85" y="113"/>
                    <a:pt x="85" y="112"/>
                  </a:cubicBezTo>
                  <a:cubicBezTo>
                    <a:pt x="85" y="112"/>
                    <a:pt x="85" y="112"/>
                    <a:pt x="84" y="112"/>
                  </a:cubicBezTo>
                  <a:cubicBezTo>
                    <a:pt x="83" y="114"/>
                    <a:pt x="81" y="116"/>
                    <a:pt x="80" y="117"/>
                  </a:cubicBezTo>
                  <a:cubicBezTo>
                    <a:pt x="79" y="118"/>
                    <a:pt x="79" y="118"/>
                    <a:pt x="79" y="119"/>
                  </a:cubicBezTo>
                  <a:cubicBezTo>
                    <a:pt x="80" y="122"/>
                    <a:pt x="81" y="124"/>
                    <a:pt x="81" y="127"/>
                  </a:cubicBezTo>
                  <a:cubicBezTo>
                    <a:pt x="83" y="134"/>
                    <a:pt x="85" y="141"/>
                    <a:pt x="88" y="147"/>
                  </a:cubicBezTo>
                  <a:cubicBezTo>
                    <a:pt x="88" y="148"/>
                    <a:pt x="88" y="149"/>
                    <a:pt x="88" y="149"/>
                  </a:cubicBezTo>
                  <a:cubicBezTo>
                    <a:pt x="90" y="148"/>
                    <a:pt x="91" y="146"/>
                    <a:pt x="93" y="145"/>
                  </a:cubicBezTo>
                  <a:close/>
                  <a:moveTo>
                    <a:pt x="70" y="127"/>
                  </a:moveTo>
                  <a:cubicBezTo>
                    <a:pt x="68" y="128"/>
                    <a:pt x="66" y="130"/>
                    <a:pt x="64" y="132"/>
                  </a:cubicBezTo>
                  <a:cubicBezTo>
                    <a:pt x="67" y="142"/>
                    <a:pt x="69" y="152"/>
                    <a:pt x="74" y="161"/>
                  </a:cubicBezTo>
                  <a:cubicBezTo>
                    <a:pt x="75" y="160"/>
                    <a:pt x="77" y="158"/>
                    <a:pt x="78" y="157"/>
                  </a:cubicBezTo>
                  <a:cubicBezTo>
                    <a:pt x="79" y="157"/>
                    <a:pt x="79" y="157"/>
                    <a:pt x="79" y="156"/>
                  </a:cubicBezTo>
                  <a:cubicBezTo>
                    <a:pt x="78" y="153"/>
                    <a:pt x="77" y="149"/>
                    <a:pt x="76" y="146"/>
                  </a:cubicBezTo>
                  <a:cubicBezTo>
                    <a:pt x="74" y="140"/>
                    <a:pt x="72" y="134"/>
                    <a:pt x="71" y="128"/>
                  </a:cubicBezTo>
                  <a:cubicBezTo>
                    <a:pt x="70" y="127"/>
                    <a:pt x="70" y="127"/>
                    <a:pt x="70" y="127"/>
                  </a:cubicBezTo>
                  <a:close/>
                  <a:moveTo>
                    <a:pt x="59" y="175"/>
                  </a:moveTo>
                  <a:cubicBezTo>
                    <a:pt x="57" y="174"/>
                    <a:pt x="57" y="173"/>
                    <a:pt x="57" y="172"/>
                  </a:cubicBezTo>
                  <a:cubicBezTo>
                    <a:pt x="56" y="169"/>
                    <a:pt x="56" y="166"/>
                    <a:pt x="55" y="163"/>
                  </a:cubicBezTo>
                  <a:cubicBezTo>
                    <a:pt x="54" y="157"/>
                    <a:pt x="52" y="151"/>
                    <a:pt x="51" y="145"/>
                  </a:cubicBezTo>
                  <a:cubicBezTo>
                    <a:pt x="51" y="145"/>
                    <a:pt x="51" y="145"/>
                    <a:pt x="50" y="144"/>
                  </a:cubicBezTo>
                  <a:cubicBezTo>
                    <a:pt x="48" y="146"/>
                    <a:pt x="46" y="148"/>
                    <a:pt x="44" y="150"/>
                  </a:cubicBezTo>
                  <a:cubicBezTo>
                    <a:pt x="45" y="153"/>
                    <a:pt x="45" y="156"/>
                    <a:pt x="46" y="159"/>
                  </a:cubicBezTo>
                  <a:cubicBezTo>
                    <a:pt x="48" y="165"/>
                    <a:pt x="50" y="172"/>
                    <a:pt x="53" y="178"/>
                  </a:cubicBezTo>
                  <a:cubicBezTo>
                    <a:pt x="53" y="179"/>
                    <a:pt x="53" y="179"/>
                    <a:pt x="54" y="180"/>
                  </a:cubicBezTo>
                  <a:cubicBezTo>
                    <a:pt x="55" y="178"/>
                    <a:pt x="57" y="176"/>
                    <a:pt x="59" y="175"/>
                  </a:cubicBezTo>
                  <a:close/>
                  <a:moveTo>
                    <a:pt x="61" y="173"/>
                  </a:moveTo>
                  <a:cubicBezTo>
                    <a:pt x="61" y="172"/>
                    <a:pt x="62" y="171"/>
                    <a:pt x="63" y="170"/>
                  </a:cubicBezTo>
                  <a:cubicBezTo>
                    <a:pt x="64" y="170"/>
                    <a:pt x="64" y="169"/>
                    <a:pt x="64" y="169"/>
                  </a:cubicBezTo>
                  <a:cubicBezTo>
                    <a:pt x="63" y="165"/>
                    <a:pt x="63" y="161"/>
                    <a:pt x="62" y="158"/>
                  </a:cubicBezTo>
                  <a:cubicBezTo>
                    <a:pt x="61" y="152"/>
                    <a:pt x="59" y="146"/>
                    <a:pt x="58" y="140"/>
                  </a:cubicBezTo>
                  <a:cubicBezTo>
                    <a:pt x="57" y="140"/>
                    <a:pt x="57" y="139"/>
                    <a:pt x="57" y="139"/>
                  </a:cubicBezTo>
                  <a:cubicBezTo>
                    <a:pt x="56" y="140"/>
                    <a:pt x="54" y="141"/>
                    <a:pt x="53" y="142"/>
                  </a:cubicBezTo>
                  <a:cubicBezTo>
                    <a:pt x="52" y="143"/>
                    <a:pt x="52" y="143"/>
                    <a:pt x="52" y="144"/>
                  </a:cubicBezTo>
                  <a:cubicBezTo>
                    <a:pt x="54" y="150"/>
                    <a:pt x="55" y="156"/>
                    <a:pt x="56" y="162"/>
                  </a:cubicBezTo>
                  <a:cubicBezTo>
                    <a:pt x="57" y="165"/>
                    <a:pt x="58" y="168"/>
                    <a:pt x="60" y="171"/>
                  </a:cubicBezTo>
                  <a:cubicBezTo>
                    <a:pt x="60" y="172"/>
                    <a:pt x="60" y="172"/>
                    <a:pt x="61" y="173"/>
                  </a:cubicBezTo>
                  <a:close/>
                  <a:moveTo>
                    <a:pt x="87" y="151"/>
                  </a:moveTo>
                  <a:cubicBezTo>
                    <a:pt x="87" y="150"/>
                    <a:pt x="87" y="150"/>
                    <a:pt x="87" y="150"/>
                  </a:cubicBezTo>
                  <a:cubicBezTo>
                    <a:pt x="85" y="150"/>
                    <a:pt x="84" y="150"/>
                    <a:pt x="84" y="148"/>
                  </a:cubicBezTo>
                  <a:cubicBezTo>
                    <a:pt x="84" y="145"/>
                    <a:pt x="83" y="143"/>
                    <a:pt x="83" y="140"/>
                  </a:cubicBezTo>
                  <a:cubicBezTo>
                    <a:pt x="81" y="133"/>
                    <a:pt x="79" y="127"/>
                    <a:pt x="77" y="120"/>
                  </a:cubicBezTo>
                  <a:cubicBezTo>
                    <a:pt x="77" y="120"/>
                    <a:pt x="77" y="120"/>
                    <a:pt x="77" y="120"/>
                  </a:cubicBezTo>
                  <a:cubicBezTo>
                    <a:pt x="75" y="121"/>
                    <a:pt x="74" y="123"/>
                    <a:pt x="72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3" y="130"/>
                    <a:pt x="74" y="133"/>
                    <a:pt x="75" y="137"/>
                  </a:cubicBezTo>
                  <a:cubicBezTo>
                    <a:pt x="77" y="142"/>
                    <a:pt x="79" y="148"/>
                    <a:pt x="81" y="153"/>
                  </a:cubicBezTo>
                  <a:cubicBezTo>
                    <a:pt x="81" y="154"/>
                    <a:pt x="81" y="154"/>
                    <a:pt x="82" y="155"/>
                  </a:cubicBezTo>
                  <a:cubicBezTo>
                    <a:pt x="84" y="153"/>
                    <a:pt x="85" y="152"/>
                    <a:pt x="87" y="151"/>
                  </a:cubicBezTo>
                  <a:close/>
                  <a:moveTo>
                    <a:pt x="18" y="178"/>
                  </a:moveTo>
                  <a:cubicBezTo>
                    <a:pt x="16" y="179"/>
                    <a:pt x="15" y="180"/>
                    <a:pt x="14" y="182"/>
                  </a:cubicBezTo>
                  <a:cubicBezTo>
                    <a:pt x="14" y="182"/>
                    <a:pt x="14" y="183"/>
                    <a:pt x="14" y="183"/>
                  </a:cubicBezTo>
                  <a:cubicBezTo>
                    <a:pt x="15" y="188"/>
                    <a:pt x="16" y="192"/>
                    <a:pt x="17" y="196"/>
                  </a:cubicBezTo>
                  <a:cubicBezTo>
                    <a:pt x="17" y="199"/>
                    <a:pt x="18" y="202"/>
                    <a:pt x="19" y="206"/>
                  </a:cubicBezTo>
                  <a:cubicBezTo>
                    <a:pt x="20" y="208"/>
                    <a:pt x="21" y="211"/>
                    <a:pt x="22" y="214"/>
                  </a:cubicBezTo>
                  <a:cubicBezTo>
                    <a:pt x="23" y="212"/>
                    <a:pt x="24" y="211"/>
                    <a:pt x="25" y="211"/>
                  </a:cubicBezTo>
                  <a:cubicBezTo>
                    <a:pt x="26" y="210"/>
                    <a:pt x="26" y="209"/>
                    <a:pt x="26" y="208"/>
                  </a:cubicBezTo>
                  <a:cubicBezTo>
                    <a:pt x="24" y="202"/>
                    <a:pt x="23" y="197"/>
                    <a:pt x="21" y="191"/>
                  </a:cubicBezTo>
                  <a:cubicBezTo>
                    <a:pt x="20" y="187"/>
                    <a:pt x="19" y="182"/>
                    <a:pt x="18" y="178"/>
                  </a:cubicBezTo>
                  <a:close/>
                  <a:moveTo>
                    <a:pt x="63" y="133"/>
                  </a:moveTo>
                  <a:cubicBezTo>
                    <a:pt x="62" y="135"/>
                    <a:pt x="61" y="135"/>
                    <a:pt x="60" y="136"/>
                  </a:cubicBezTo>
                  <a:cubicBezTo>
                    <a:pt x="59" y="137"/>
                    <a:pt x="59" y="137"/>
                    <a:pt x="59" y="138"/>
                  </a:cubicBezTo>
                  <a:cubicBezTo>
                    <a:pt x="60" y="143"/>
                    <a:pt x="61" y="147"/>
                    <a:pt x="63" y="152"/>
                  </a:cubicBezTo>
                  <a:cubicBezTo>
                    <a:pt x="64" y="157"/>
                    <a:pt x="65" y="161"/>
                    <a:pt x="66" y="166"/>
                  </a:cubicBezTo>
                  <a:cubicBezTo>
                    <a:pt x="67" y="166"/>
                    <a:pt x="67" y="167"/>
                    <a:pt x="67" y="167"/>
                  </a:cubicBezTo>
                  <a:cubicBezTo>
                    <a:pt x="68" y="166"/>
                    <a:pt x="70" y="164"/>
                    <a:pt x="72" y="163"/>
                  </a:cubicBezTo>
                  <a:cubicBezTo>
                    <a:pt x="70" y="162"/>
                    <a:pt x="70" y="161"/>
                    <a:pt x="70" y="160"/>
                  </a:cubicBezTo>
                  <a:cubicBezTo>
                    <a:pt x="69" y="157"/>
                    <a:pt x="68" y="153"/>
                    <a:pt x="68" y="149"/>
                  </a:cubicBezTo>
                  <a:cubicBezTo>
                    <a:pt x="67" y="146"/>
                    <a:pt x="65" y="142"/>
                    <a:pt x="64" y="138"/>
                  </a:cubicBezTo>
                  <a:cubicBezTo>
                    <a:pt x="64" y="137"/>
                    <a:pt x="63" y="135"/>
                    <a:pt x="63" y="133"/>
                  </a:cubicBezTo>
                  <a:close/>
                  <a:moveTo>
                    <a:pt x="28" y="206"/>
                  </a:moveTo>
                  <a:cubicBezTo>
                    <a:pt x="30" y="205"/>
                    <a:pt x="31" y="203"/>
                    <a:pt x="32" y="202"/>
                  </a:cubicBezTo>
                  <a:cubicBezTo>
                    <a:pt x="30" y="202"/>
                    <a:pt x="30" y="202"/>
                    <a:pt x="30" y="200"/>
                  </a:cubicBezTo>
                  <a:cubicBezTo>
                    <a:pt x="30" y="199"/>
                    <a:pt x="29" y="199"/>
                    <a:pt x="29" y="199"/>
                  </a:cubicBezTo>
                  <a:cubicBezTo>
                    <a:pt x="28" y="190"/>
                    <a:pt x="26" y="182"/>
                    <a:pt x="23" y="173"/>
                  </a:cubicBezTo>
                  <a:cubicBezTo>
                    <a:pt x="23" y="173"/>
                    <a:pt x="23" y="173"/>
                    <a:pt x="23" y="172"/>
                  </a:cubicBezTo>
                  <a:cubicBezTo>
                    <a:pt x="22" y="173"/>
                    <a:pt x="21" y="174"/>
                    <a:pt x="20" y="175"/>
                  </a:cubicBezTo>
                  <a:cubicBezTo>
                    <a:pt x="20" y="176"/>
                    <a:pt x="19" y="176"/>
                    <a:pt x="20" y="177"/>
                  </a:cubicBezTo>
                  <a:cubicBezTo>
                    <a:pt x="21" y="181"/>
                    <a:pt x="21" y="184"/>
                    <a:pt x="22" y="187"/>
                  </a:cubicBezTo>
                  <a:cubicBezTo>
                    <a:pt x="24" y="193"/>
                    <a:pt x="25" y="199"/>
                    <a:pt x="28" y="205"/>
                  </a:cubicBezTo>
                  <a:cubicBezTo>
                    <a:pt x="28" y="205"/>
                    <a:pt x="28" y="206"/>
                    <a:pt x="28" y="206"/>
                  </a:cubicBezTo>
                  <a:close/>
                  <a:moveTo>
                    <a:pt x="24" y="171"/>
                  </a:moveTo>
                  <a:cubicBezTo>
                    <a:pt x="26" y="176"/>
                    <a:pt x="27" y="181"/>
                    <a:pt x="29" y="186"/>
                  </a:cubicBezTo>
                  <a:cubicBezTo>
                    <a:pt x="30" y="191"/>
                    <a:pt x="32" y="196"/>
                    <a:pt x="33" y="201"/>
                  </a:cubicBezTo>
                  <a:cubicBezTo>
                    <a:pt x="34" y="200"/>
                    <a:pt x="35" y="199"/>
                    <a:pt x="36" y="198"/>
                  </a:cubicBezTo>
                  <a:cubicBezTo>
                    <a:pt x="36" y="198"/>
                    <a:pt x="36" y="197"/>
                    <a:pt x="36" y="197"/>
                  </a:cubicBezTo>
                  <a:cubicBezTo>
                    <a:pt x="35" y="193"/>
                    <a:pt x="34" y="189"/>
                    <a:pt x="33" y="185"/>
                  </a:cubicBezTo>
                  <a:cubicBezTo>
                    <a:pt x="31" y="180"/>
                    <a:pt x="30" y="174"/>
                    <a:pt x="28" y="168"/>
                  </a:cubicBezTo>
                  <a:cubicBezTo>
                    <a:pt x="28" y="168"/>
                    <a:pt x="28" y="167"/>
                    <a:pt x="27" y="167"/>
                  </a:cubicBezTo>
                  <a:cubicBezTo>
                    <a:pt x="26" y="168"/>
                    <a:pt x="25" y="169"/>
                    <a:pt x="24" y="171"/>
                  </a:cubicBezTo>
                  <a:close/>
                  <a:moveTo>
                    <a:pt x="45" y="91"/>
                  </a:moveTo>
                  <a:cubicBezTo>
                    <a:pt x="47" y="91"/>
                    <a:pt x="47" y="90"/>
                    <a:pt x="49" y="89"/>
                  </a:cubicBezTo>
                  <a:cubicBezTo>
                    <a:pt x="50" y="88"/>
                    <a:pt x="51" y="87"/>
                    <a:pt x="52" y="86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4" y="83"/>
                    <a:pt x="54" y="83"/>
                    <a:pt x="54" y="82"/>
                  </a:cubicBezTo>
                  <a:cubicBezTo>
                    <a:pt x="55" y="82"/>
                    <a:pt x="56" y="82"/>
                    <a:pt x="56" y="81"/>
                  </a:cubicBezTo>
                  <a:cubicBezTo>
                    <a:pt x="58" y="80"/>
                    <a:pt x="60" y="78"/>
                    <a:pt x="62" y="76"/>
                  </a:cubicBezTo>
                  <a:cubicBezTo>
                    <a:pt x="62" y="76"/>
                    <a:pt x="63" y="76"/>
                    <a:pt x="64" y="75"/>
                  </a:cubicBezTo>
                  <a:cubicBezTo>
                    <a:pt x="64" y="75"/>
                    <a:pt x="64" y="75"/>
                    <a:pt x="65" y="76"/>
                  </a:cubicBezTo>
                  <a:cubicBezTo>
                    <a:pt x="65" y="76"/>
                    <a:pt x="65" y="77"/>
                    <a:pt x="65" y="77"/>
                  </a:cubicBezTo>
                  <a:cubicBezTo>
                    <a:pt x="65" y="77"/>
                    <a:pt x="64" y="78"/>
                    <a:pt x="64" y="78"/>
                  </a:cubicBezTo>
                  <a:cubicBezTo>
                    <a:pt x="64" y="79"/>
                    <a:pt x="64" y="79"/>
                    <a:pt x="63" y="79"/>
                  </a:cubicBezTo>
                  <a:cubicBezTo>
                    <a:pt x="64" y="80"/>
                    <a:pt x="65" y="80"/>
                    <a:pt x="66" y="81"/>
                  </a:cubicBezTo>
                  <a:cubicBezTo>
                    <a:pt x="66" y="80"/>
                    <a:pt x="67" y="80"/>
                    <a:pt x="68" y="79"/>
                  </a:cubicBezTo>
                  <a:cubicBezTo>
                    <a:pt x="65" y="76"/>
                    <a:pt x="63" y="73"/>
                    <a:pt x="61" y="70"/>
                  </a:cubicBezTo>
                  <a:cubicBezTo>
                    <a:pt x="61" y="70"/>
                    <a:pt x="61" y="70"/>
                    <a:pt x="61" y="70"/>
                  </a:cubicBezTo>
                  <a:cubicBezTo>
                    <a:pt x="60" y="71"/>
                    <a:pt x="59" y="72"/>
                    <a:pt x="59" y="74"/>
                  </a:cubicBezTo>
                  <a:cubicBezTo>
                    <a:pt x="59" y="74"/>
                    <a:pt x="59" y="75"/>
                    <a:pt x="58" y="75"/>
                  </a:cubicBezTo>
                  <a:cubicBezTo>
                    <a:pt x="58" y="75"/>
                    <a:pt x="57" y="75"/>
                    <a:pt x="57" y="75"/>
                  </a:cubicBezTo>
                  <a:cubicBezTo>
                    <a:pt x="53" y="80"/>
                    <a:pt x="49" y="84"/>
                    <a:pt x="45" y="89"/>
                  </a:cubicBezTo>
                  <a:cubicBezTo>
                    <a:pt x="45" y="90"/>
                    <a:pt x="45" y="90"/>
                    <a:pt x="45" y="91"/>
                  </a:cubicBezTo>
                  <a:close/>
                  <a:moveTo>
                    <a:pt x="44" y="57"/>
                  </a:moveTo>
                  <a:cubicBezTo>
                    <a:pt x="44" y="58"/>
                    <a:pt x="44" y="58"/>
                    <a:pt x="44" y="58"/>
                  </a:cubicBezTo>
                  <a:cubicBezTo>
                    <a:pt x="40" y="63"/>
                    <a:pt x="36" y="68"/>
                    <a:pt x="32" y="73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31" y="74"/>
                    <a:pt x="31" y="75"/>
                    <a:pt x="31" y="76"/>
                  </a:cubicBezTo>
                  <a:cubicBezTo>
                    <a:pt x="36" y="71"/>
                    <a:pt x="41" y="66"/>
                    <a:pt x="46" y="61"/>
                  </a:cubicBezTo>
                  <a:cubicBezTo>
                    <a:pt x="46" y="60"/>
                    <a:pt x="45" y="58"/>
                    <a:pt x="44" y="57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5" y="63"/>
                    <a:pt x="38" y="59"/>
                    <a:pt x="42" y="55"/>
                  </a:cubicBezTo>
                  <a:cubicBezTo>
                    <a:pt x="41" y="54"/>
                    <a:pt x="41" y="53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6"/>
                    <a:pt x="34" y="59"/>
                    <a:pt x="31" y="63"/>
                  </a:cubicBezTo>
                  <a:cubicBezTo>
                    <a:pt x="31" y="63"/>
                    <a:pt x="31" y="64"/>
                    <a:pt x="31" y="64"/>
                  </a:cubicBezTo>
                  <a:cubicBezTo>
                    <a:pt x="31" y="65"/>
                    <a:pt x="31" y="66"/>
                    <a:pt x="31" y="67"/>
                  </a:cubicBezTo>
                  <a:close/>
                  <a:moveTo>
                    <a:pt x="95" y="91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8" y="89"/>
                    <a:pt x="98" y="89"/>
                    <a:pt x="97" y="87"/>
                  </a:cubicBezTo>
                  <a:cubicBezTo>
                    <a:pt x="95" y="84"/>
                    <a:pt x="92" y="81"/>
                    <a:pt x="90" y="79"/>
                  </a:cubicBezTo>
                  <a:cubicBezTo>
                    <a:pt x="88" y="77"/>
                    <a:pt x="85" y="75"/>
                    <a:pt x="83" y="73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2" y="72"/>
                    <a:pt x="83" y="72"/>
                    <a:pt x="83" y="72"/>
                  </a:cubicBezTo>
                  <a:cubicBezTo>
                    <a:pt x="86" y="76"/>
                    <a:pt x="89" y="81"/>
                    <a:pt x="92" y="85"/>
                  </a:cubicBezTo>
                  <a:cubicBezTo>
                    <a:pt x="94" y="87"/>
                    <a:pt x="95" y="88"/>
                    <a:pt x="95" y="91"/>
                  </a:cubicBezTo>
                  <a:close/>
                  <a:moveTo>
                    <a:pt x="62" y="59"/>
                  </a:moveTo>
                  <a:cubicBezTo>
                    <a:pt x="63" y="61"/>
                    <a:pt x="78" y="75"/>
                    <a:pt x="79" y="76"/>
                  </a:cubicBezTo>
                  <a:cubicBezTo>
                    <a:pt x="79" y="75"/>
                    <a:pt x="79" y="75"/>
                    <a:pt x="78" y="75"/>
                  </a:cubicBezTo>
                  <a:cubicBezTo>
                    <a:pt x="77" y="73"/>
                    <a:pt x="75" y="71"/>
                    <a:pt x="73" y="69"/>
                  </a:cubicBezTo>
                  <a:cubicBezTo>
                    <a:pt x="71" y="65"/>
                    <a:pt x="68" y="62"/>
                    <a:pt x="65" y="59"/>
                  </a:cubicBezTo>
                  <a:cubicBezTo>
                    <a:pt x="64" y="58"/>
                    <a:pt x="64" y="57"/>
                    <a:pt x="63" y="56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8"/>
                    <a:pt x="62" y="58"/>
                    <a:pt x="62" y="59"/>
                  </a:cubicBezTo>
                  <a:close/>
                  <a:moveTo>
                    <a:pt x="16" y="56"/>
                  </a:moveTo>
                  <a:cubicBezTo>
                    <a:pt x="15" y="56"/>
                    <a:pt x="15" y="56"/>
                    <a:pt x="15" y="56"/>
                  </a:cubicBezTo>
                  <a:cubicBezTo>
                    <a:pt x="13" y="59"/>
                    <a:pt x="11" y="62"/>
                    <a:pt x="9" y="65"/>
                  </a:cubicBezTo>
                  <a:cubicBezTo>
                    <a:pt x="9" y="65"/>
                    <a:pt x="9" y="66"/>
                    <a:pt x="9" y="66"/>
                  </a:cubicBezTo>
                  <a:cubicBezTo>
                    <a:pt x="9" y="68"/>
                    <a:pt x="9" y="69"/>
                    <a:pt x="9" y="71"/>
                  </a:cubicBezTo>
                  <a:cubicBezTo>
                    <a:pt x="9" y="71"/>
                    <a:pt x="9" y="71"/>
                    <a:pt x="9" y="71"/>
                  </a:cubicBezTo>
                  <a:cubicBezTo>
                    <a:pt x="10" y="70"/>
                    <a:pt x="10" y="69"/>
                    <a:pt x="11" y="68"/>
                  </a:cubicBezTo>
                  <a:cubicBezTo>
                    <a:pt x="12" y="66"/>
                    <a:pt x="14" y="64"/>
                    <a:pt x="15" y="61"/>
                  </a:cubicBezTo>
                  <a:cubicBezTo>
                    <a:pt x="15" y="61"/>
                    <a:pt x="15" y="61"/>
                    <a:pt x="16" y="60"/>
                  </a:cubicBezTo>
                  <a:cubicBezTo>
                    <a:pt x="16" y="59"/>
                    <a:pt x="16" y="57"/>
                    <a:pt x="16" y="56"/>
                  </a:cubicBezTo>
                  <a:close/>
                  <a:moveTo>
                    <a:pt x="52" y="48"/>
                  </a:moveTo>
                  <a:cubicBezTo>
                    <a:pt x="54" y="51"/>
                    <a:pt x="57" y="54"/>
                    <a:pt x="60" y="57"/>
                  </a:cubicBezTo>
                  <a:cubicBezTo>
                    <a:pt x="61" y="56"/>
                    <a:pt x="61" y="56"/>
                    <a:pt x="63" y="56"/>
                  </a:cubicBezTo>
                  <a:cubicBezTo>
                    <a:pt x="62" y="55"/>
                    <a:pt x="61" y="55"/>
                    <a:pt x="61" y="54"/>
                  </a:cubicBezTo>
                  <a:cubicBezTo>
                    <a:pt x="59" y="52"/>
                    <a:pt x="57" y="50"/>
                    <a:pt x="54" y="48"/>
                  </a:cubicBezTo>
                  <a:cubicBezTo>
                    <a:pt x="52" y="46"/>
                    <a:pt x="50" y="44"/>
                    <a:pt x="48" y="43"/>
                  </a:cubicBezTo>
                  <a:cubicBezTo>
                    <a:pt x="48" y="42"/>
                    <a:pt x="47" y="42"/>
                    <a:pt x="47" y="42"/>
                  </a:cubicBezTo>
                  <a:cubicBezTo>
                    <a:pt x="47" y="42"/>
                    <a:pt x="47" y="42"/>
                    <a:pt x="47" y="43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2" y="46"/>
                    <a:pt x="52" y="47"/>
                    <a:pt x="52" y="48"/>
                  </a:cubicBezTo>
                  <a:cubicBezTo>
                    <a:pt x="52" y="48"/>
                    <a:pt x="52" y="48"/>
                    <a:pt x="52" y="48"/>
                  </a:cubicBezTo>
                  <a:close/>
                  <a:moveTo>
                    <a:pt x="60" y="97"/>
                  </a:moveTo>
                  <a:cubicBezTo>
                    <a:pt x="60" y="98"/>
                    <a:pt x="60" y="98"/>
                    <a:pt x="60" y="98"/>
                  </a:cubicBezTo>
                  <a:cubicBezTo>
                    <a:pt x="62" y="95"/>
                    <a:pt x="65" y="93"/>
                    <a:pt x="68" y="90"/>
                  </a:cubicBezTo>
                  <a:cubicBezTo>
                    <a:pt x="67" y="89"/>
                    <a:pt x="67" y="87"/>
                    <a:pt x="6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4" y="88"/>
                    <a:pt x="62" y="90"/>
                    <a:pt x="61" y="92"/>
                  </a:cubicBezTo>
                  <a:cubicBezTo>
                    <a:pt x="61" y="92"/>
                    <a:pt x="61" y="92"/>
                    <a:pt x="61" y="93"/>
                  </a:cubicBezTo>
                  <a:cubicBezTo>
                    <a:pt x="60" y="94"/>
                    <a:pt x="60" y="96"/>
                    <a:pt x="60" y="97"/>
                  </a:cubicBezTo>
                  <a:close/>
                  <a:moveTo>
                    <a:pt x="31" y="40"/>
                  </a:moveTo>
                  <a:cubicBezTo>
                    <a:pt x="31" y="40"/>
                    <a:pt x="31" y="40"/>
                    <a:pt x="31" y="41"/>
                  </a:cubicBezTo>
                  <a:cubicBezTo>
                    <a:pt x="28" y="45"/>
                    <a:pt x="25" y="49"/>
                    <a:pt x="22" y="54"/>
                  </a:cubicBezTo>
                  <a:cubicBezTo>
                    <a:pt x="22" y="55"/>
                    <a:pt x="22" y="56"/>
                    <a:pt x="22" y="57"/>
                  </a:cubicBezTo>
                  <a:cubicBezTo>
                    <a:pt x="24" y="55"/>
                    <a:pt x="25" y="53"/>
                    <a:pt x="26" y="51"/>
                  </a:cubicBezTo>
                  <a:cubicBezTo>
                    <a:pt x="27" y="50"/>
                    <a:pt x="28" y="49"/>
                    <a:pt x="28" y="47"/>
                  </a:cubicBezTo>
                  <a:cubicBezTo>
                    <a:pt x="28" y="46"/>
                    <a:pt x="29" y="46"/>
                    <a:pt x="29" y="45"/>
                  </a:cubicBezTo>
                  <a:cubicBezTo>
                    <a:pt x="30" y="45"/>
                    <a:pt x="30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2" y="44"/>
                    <a:pt x="33" y="43"/>
                    <a:pt x="33" y="43"/>
                  </a:cubicBezTo>
                  <a:cubicBezTo>
                    <a:pt x="33" y="42"/>
                    <a:pt x="32" y="41"/>
                    <a:pt x="31" y="40"/>
                  </a:cubicBezTo>
                  <a:close/>
                  <a:moveTo>
                    <a:pt x="49" y="80"/>
                  </a:moveTo>
                  <a:cubicBezTo>
                    <a:pt x="49" y="80"/>
                    <a:pt x="49" y="80"/>
                    <a:pt x="49" y="80"/>
                  </a:cubicBezTo>
                  <a:cubicBezTo>
                    <a:pt x="49" y="80"/>
                    <a:pt x="49" y="81"/>
                    <a:pt x="49" y="81"/>
                  </a:cubicBezTo>
                  <a:cubicBezTo>
                    <a:pt x="43" y="86"/>
                    <a:pt x="38" y="92"/>
                    <a:pt x="33" y="98"/>
                  </a:cubicBezTo>
                  <a:cubicBezTo>
                    <a:pt x="32" y="99"/>
                    <a:pt x="32" y="100"/>
                    <a:pt x="32" y="101"/>
                  </a:cubicBezTo>
                  <a:cubicBezTo>
                    <a:pt x="33" y="101"/>
                    <a:pt x="34" y="100"/>
                    <a:pt x="34" y="100"/>
                  </a:cubicBezTo>
                  <a:cubicBezTo>
                    <a:pt x="35" y="98"/>
                    <a:pt x="36" y="97"/>
                    <a:pt x="37" y="96"/>
                  </a:cubicBezTo>
                  <a:cubicBezTo>
                    <a:pt x="39" y="94"/>
                    <a:pt x="40" y="92"/>
                    <a:pt x="41" y="90"/>
                  </a:cubicBezTo>
                  <a:cubicBezTo>
                    <a:pt x="41" y="90"/>
                    <a:pt x="41" y="90"/>
                    <a:pt x="41" y="90"/>
                  </a:cubicBezTo>
                  <a:cubicBezTo>
                    <a:pt x="41" y="89"/>
                    <a:pt x="42" y="88"/>
                    <a:pt x="43" y="88"/>
                  </a:cubicBezTo>
                  <a:cubicBezTo>
                    <a:pt x="43" y="88"/>
                    <a:pt x="43" y="88"/>
                    <a:pt x="43" y="88"/>
                  </a:cubicBezTo>
                  <a:cubicBezTo>
                    <a:pt x="45" y="85"/>
                    <a:pt x="47" y="83"/>
                    <a:pt x="49" y="80"/>
                  </a:cubicBezTo>
                  <a:close/>
                  <a:moveTo>
                    <a:pt x="46" y="65"/>
                  </a:moveTo>
                  <a:cubicBezTo>
                    <a:pt x="46" y="65"/>
                    <a:pt x="46" y="65"/>
                    <a:pt x="46" y="65"/>
                  </a:cubicBezTo>
                  <a:cubicBezTo>
                    <a:pt x="41" y="69"/>
                    <a:pt x="36" y="74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ubicBezTo>
                    <a:pt x="32" y="81"/>
                    <a:pt x="32" y="82"/>
                    <a:pt x="32" y="83"/>
                  </a:cubicBezTo>
                  <a:cubicBezTo>
                    <a:pt x="37" y="77"/>
                    <a:pt x="41" y="71"/>
                    <a:pt x="46" y="65"/>
                  </a:cubicBezTo>
                  <a:close/>
                  <a:moveTo>
                    <a:pt x="49" y="71"/>
                  </a:moveTo>
                  <a:cubicBezTo>
                    <a:pt x="49" y="71"/>
                    <a:pt x="49" y="71"/>
                    <a:pt x="49" y="71"/>
                  </a:cubicBezTo>
                  <a:cubicBezTo>
                    <a:pt x="48" y="71"/>
                    <a:pt x="48" y="72"/>
                    <a:pt x="48" y="72"/>
                  </a:cubicBezTo>
                  <a:cubicBezTo>
                    <a:pt x="43" y="77"/>
                    <a:pt x="38" y="83"/>
                    <a:pt x="33" y="88"/>
                  </a:cubicBezTo>
                  <a:cubicBezTo>
                    <a:pt x="32" y="89"/>
                    <a:pt x="32" y="91"/>
                    <a:pt x="32" y="92"/>
                  </a:cubicBezTo>
                  <a:cubicBezTo>
                    <a:pt x="38" y="85"/>
                    <a:pt x="43" y="78"/>
                    <a:pt x="49" y="71"/>
                  </a:cubicBezTo>
                  <a:close/>
                  <a:moveTo>
                    <a:pt x="33" y="135"/>
                  </a:moveTo>
                  <a:cubicBezTo>
                    <a:pt x="34" y="133"/>
                    <a:pt x="35" y="132"/>
                    <a:pt x="36" y="131"/>
                  </a:cubicBezTo>
                  <a:cubicBezTo>
                    <a:pt x="39" y="128"/>
                    <a:pt x="40" y="125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38" y="123"/>
                    <a:pt x="36" y="126"/>
                    <a:pt x="34" y="128"/>
                  </a:cubicBezTo>
                  <a:cubicBezTo>
                    <a:pt x="34" y="129"/>
                    <a:pt x="34" y="129"/>
                    <a:pt x="34" y="130"/>
                  </a:cubicBezTo>
                  <a:cubicBezTo>
                    <a:pt x="33" y="131"/>
                    <a:pt x="33" y="133"/>
                    <a:pt x="33" y="135"/>
                  </a:cubicBezTo>
                  <a:close/>
                  <a:moveTo>
                    <a:pt x="24" y="141"/>
                  </a:moveTo>
                  <a:cubicBezTo>
                    <a:pt x="24" y="141"/>
                    <a:pt x="24" y="141"/>
                    <a:pt x="24" y="141"/>
                  </a:cubicBezTo>
                  <a:cubicBezTo>
                    <a:pt x="23" y="142"/>
                    <a:pt x="22" y="143"/>
                    <a:pt x="21" y="144"/>
                  </a:cubicBezTo>
                  <a:cubicBezTo>
                    <a:pt x="19" y="146"/>
                    <a:pt x="19" y="149"/>
                    <a:pt x="18" y="152"/>
                  </a:cubicBezTo>
                  <a:cubicBezTo>
                    <a:pt x="19" y="152"/>
                    <a:pt x="19" y="152"/>
                    <a:pt x="20" y="152"/>
                  </a:cubicBezTo>
                  <a:cubicBezTo>
                    <a:pt x="21" y="150"/>
                    <a:pt x="23" y="147"/>
                    <a:pt x="25" y="145"/>
                  </a:cubicBezTo>
                  <a:cubicBezTo>
                    <a:pt x="25" y="145"/>
                    <a:pt x="25" y="145"/>
                    <a:pt x="25" y="144"/>
                  </a:cubicBezTo>
                  <a:cubicBezTo>
                    <a:pt x="25" y="143"/>
                    <a:pt x="25" y="142"/>
                    <a:pt x="24" y="1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3" y="46"/>
                    <a:pt x="11" y="50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5"/>
                    <a:pt x="8" y="56"/>
                    <a:pt x="8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1" y="53"/>
                    <a:pt x="14" y="49"/>
                    <a:pt x="16" y="45"/>
                  </a:cubicBezTo>
                  <a:cubicBezTo>
                    <a:pt x="17" y="44"/>
                    <a:pt x="17" y="44"/>
                    <a:pt x="16" y="43"/>
                  </a:cubicBezTo>
                  <a:close/>
                  <a:moveTo>
                    <a:pt x="20" y="46"/>
                  </a:moveTo>
                  <a:cubicBezTo>
                    <a:pt x="22" y="43"/>
                    <a:pt x="25" y="40"/>
                    <a:pt x="28" y="36"/>
                  </a:cubicBezTo>
                  <a:cubicBezTo>
                    <a:pt x="27" y="36"/>
                    <a:pt x="27" y="35"/>
                    <a:pt x="26" y="34"/>
                  </a:cubicBezTo>
                  <a:cubicBezTo>
                    <a:pt x="24" y="38"/>
                    <a:pt x="22" y="41"/>
                    <a:pt x="20" y="44"/>
                  </a:cubicBezTo>
                  <a:cubicBezTo>
                    <a:pt x="19" y="45"/>
                    <a:pt x="19" y="45"/>
                    <a:pt x="20" y="46"/>
                  </a:cubicBezTo>
                  <a:close/>
                  <a:moveTo>
                    <a:pt x="35" y="120"/>
                  </a:moveTo>
                  <a:cubicBezTo>
                    <a:pt x="36" y="120"/>
                    <a:pt x="36" y="120"/>
                    <a:pt x="36" y="120"/>
                  </a:cubicBezTo>
                  <a:cubicBezTo>
                    <a:pt x="36" y="120"/>
                    <a:pt x="36" y="119"/>
                    <a:pt x="37" y="119"/>
                  </a:cubicBezTo>
                  <a:cubicBezTo>
                    <a:pt x="39" y="116"/>
                    <a:pt x="41" y="113"/>
                    <a:pt x="43" y="111"/>
                  </a:cubicBezTo>
                  <a:cubicBezTo>
                    <a:pt x="44" y="110"/>
                    <a:pt x="44" y="109"/>
                    <a:pt x="44" y="107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1" y="110"/>
                    <a:pt x="39" y="112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36" y="117"/>
                    <a:pt x="36" y="118"/>
                    <a:pt x="35" y="120"/>
                  </a:cubicBezTo>
                  <a:close/>
                  <a:moveTo>
                    <a:pt x="39" y="87"/>
                  </a:moveTo>
                  <a:cubicBezTo>
                    <a:pt x="39" y="87"/>
                    <a:pt x="39" y="87"/>
                    <a:pt x="39" y="87"/>
                  </a:cubicBezTo>
                  <a:cubicBezTo>
                    <a:pt x="44" y="82"/>
                    <a:pt x="49" y="77"/>
                    <a:pt x="54" y="72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4" y="70"/>
                    <a:pt x="53" y="70"/>
                    <a:pt x="53" y="70"/>
                  </a:cubicBezTo>
                  <a:cubicBezTo>
                    <a:pt x="48" y="76"/>
                    <a:pt x="44" y="81"/>
                    <a:pt x="39" y="87"/>
                  </a:cubicBezTo>
                  <a:close/>
                  <a:moveTo>
                    <a:pt x="56" y="105"/>
                  </a:moveTo>
                  <a:cubicBezTo>
                    <a:pt x="56" y="105"/>
                    <a:pt x="56" y="105"/>
                    <a:pt x="56" y="105"/>
                  </a:cubicBezTo>
                  <a:cubicBezTo>
                    <a:pt x="53" y="107"/>
                    <a:pt x="51" y="110"/>
                    <a:pt x="49" y="112"/>
                  </a:cubicBezTo>
                  <a:cubicBezTo>
                    <a:pt x="48" y="112"/>
                    <a:pt x="48" y="113"/>
                    <a:pt x="48" y="113"/>
                  </a:cubicBezTo>
                  <a:cubicBezTo>
                    <a:pt x="48" y="114"/>
                    <a:pt x="48" y="115"/>
                    <a:pt x="47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51" y="113"/>
                    <a:pt x="53" y="110"/>
                    <a:pt x="55" y="108"/>
                  </a:cubicBezTo>
                  <a:cubicBezTo>
                    <a:pt x="56" y="107"/>
                    <a:pt x="56" y="106"/>
                    <a:pt x="56" y="105"/>
                  </a:cubicBezTo>
                  <a:close/>
                  <a:moveTo>
                    <a:pt x="38" y="79"/>
                  </a:moveTo>
                  <a:cubicBezTo>
                    <a:pt x="38" y="79"/>
                    <a:pt x="38" y="79"/>
                    <a:pt x="38" y="79"/>
                  </a:cubicBezTo>
                  <a:cubicBezTo>
                    <a:pt x="42" y="75"/>
                    <a:pt x="46" y="71"/>
                    <a:pt x="50" y="66"/>
                  </a:cubicBezTo>
                  <a:cubicBezTo>
                    <a:pt x="50" y="66"/>
                    <a:pt x="49" y="65"/>
                    <a:pt x="49" y="64"/>
                  </a:cubicBezTo>
                  <a:cubicBezTo>
                    <a:pt x="45" y="69"/>
                    <a:pt x="41" y="74"/>
                    <a:pt x="38" y="79"/>
                  </a:cubicBezTo>
                  <a:close/>
                  <a:moveTo>
                    <a:pt x="71" y="99"/>
                  </a:moveTo>
                  <a:cubicBezTo>
                    <a:pt x="70" y="97"/>
                    <a:pt x="70" y="96"/>
                    <a:pt x="69" y="95"/>
                  </a:cubicBezTo>
                  <a:cubicBezTo>
                    <a:pt x="67" y="98"/>
                    <a:pt x="65" y="100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5" y="102"/>
                    <a:pt x="68" y="101"/>
                    <a:pt x="71" y="99"/>
                  </a:cubicBezTo>
                  <a:close/>
                  <a:moveTo>
                    <a:pt x="29" y="38"/>
                  </a:moveTo>
                  <a:cubicBezTo>
                    <a:pt x="29" y="38"/>
                    <a:pt x="29" y="39"/>
                    <a:pt x="29" y="39"/>
                  </a:cubicBezTo>
                  <a:cubicBezTo>
                    <a:pt x="26" y="42"/>
                    <a:pt x="24" y="45"/>
                    <a:pt x="21" y="48"/>
                  </a:cubicBezTo>
                  <a:cubicBezTo>
                    <a:pt x="20" y="50"/>
                    <a:pt x="20" y="50"/>
                    <a:pt x="21" y="52"/>
                  </a:cubicBezTo>
                  <a:cubicBezTo>
                    <a:pt x="24" y="47"/>
                    <a:pt x="27" y="43"/>
                    <a:pt x="29" y="38"/>
                  </a:cubicBezTo>
                  <a:close/>
                  <a:moveTo>
                    <a:pt x="23" y="114"/>
                  </a:moveTo>
                  <a:cubicBezTo>
                    <a:pt x="23" y="114"/>
                    <a:pt x="23" y="114"/>
                    <a:pt x="23" y="114"/>
                  </a:cubicBezTo>
                  <a:cubicBezTo>
                    <a:pt x="25" y="113"/>
                    <a:pt x="26" y="111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8" y="106"/>
                    <a:pt x="28" y="104"/>
                  </a:cubicBezTo>
                  <a:cubicBezTo>
                    <a:pt x="26" y="106"/>
                    <a:pt x="25" y="108"/>
                    <a:pt x="24" y="109"/>
                  </a:cubicBezTo>
                  <a:cubicBezTo>
                    <a:pt x="24" y="109"/>
                    <a:pt x="23" y="110"/>
                    <a:pt x="23" y="110"/>
                  </a:cubicBezTo>
                  <a:cubicBezTo>
                    <a:pt x="23" y="111"/>
                    <a:pt x="23" y="113"/>
                    <a:pt x="23" y="114"/>
                  </a:cubicBezTo>
                  <a:close/>
                  <a:moveTo>
                    <a:pt x="36" y="46"/>
                  </a:moveTo>
                  <a:cubicBezTo>
                    <a:pt x="35" y="48"/>
                    <a:pt x="33" y="50"/>
                    <a:pt x="32" y="52"/>
                  </a:cubicBezTo>
                  <a:cubicBezTo>
                    <a:pt x="31" y="53"/>
                    <a:pt x="31" y="54"/>
                    <a:pt x="31" y="55"/>
                  </a:cubicBezTo>
                  <a:cubicBezTo>
                    <a:pt x="34" y="53"/>
                    <a:pt x="36" y="51"/>
                    <a:pt x="38" y="49"/>
                  </a:cubicBezTo>
                  <a:cubicBezTo>
                    <a:pt x="37" y="48"/>
                    <a:pt x="37" y="47"/>
                    <a:pt x="36" y="46"/>
                  </a:cubicBezTo>
                  <a:close/>
                  <a:moveTo>
                    <a:pt x="26" y="133"/>
                  </a:moveTo>
                  <a:cubicBezTo>
                    <a:pt x="26" y="133"/>
                    <a:pt x="26" y="133"/>
                    <a:pt x="26" y="133"/>
                  </a:cubicBezTo>
                  <a:cubicBezTo>
                    <a:pt x="27" y="132"/>
                    <a:pt x="28" y="130"/>
                    <a:pt x="29" y="129"/>
                  </a:cubicBezTo>
                  <a:cubicBezTo>
                    <a:pt x="29" y="129"/>
                    <a:pt x="29" y="128"/>
                    <a:pt x="29" y="128"/>
                  </a:cubicBezTo>
                  <a:cubicBezTo>
                    <a:pt x="30" y="127"/>
                    <a:pt x="30" y="125"/>
                    <a:pt x="30" y="124"/>
                  </a:cubicBezTo>
                  <a:cubicBezTo>
                    <a:pt x="30" y="123"/>
                    <a:pt x="30" y="123"/>
                    <a:pt x="30" y="123"/>
                  </a:cubicBezTo>
                  <a:cubicBezTo>
                    <a:pt x="29" y="124"/>
                    <a:pt x="28" y="125"/>
                    <a:pt x="27" y="126"/>
                  </a:cubicBezTo>
                  <a:cubicBezTo>
                    <a:pt x="27" y="127"/>
                    <a:pt x="27" y="127"/>
                    <a:pt x="27" y="127"/>
                  </a:cubicBezTo>
                  <a:cubicBezTo>
                    <a:pt x="26" y="129"/>
                    <a:pt x="26" y="131"/>
                    <a:pt x="26" y="133"/>
                  </a:cubicBezTo>
                  <a:close/>
                  <a:moveTo>
                    <a:pt x="5" y="111"/>
                  </a:moveTo>
                  <a:cubicBezTo>
                    <a:pt x="5" y="118"/>
                    <a:pt x="5" y="124"/>
                    <a:pt x="5" y="130"/>
                  </a:cubicBezTo>
                  <a:cubicBezTo>
                    <a:pt x="6" y="129"/>
                    <a:pt x="6" y="128"/>
                    <a:pt x="6" y="127"/>
                  </a:cubicBezTo>
                  <a:cubicBezTo>
                    <a:pt x="6" y="122"/>
                    <a:pt x="6" y="117"/>
                    <a:pt x="6" y="112"/>
                  </a:cubicBezTo>
                  <a:cubicBezTo>
                    <a:pt x="6" y="112"/>
                    <a:pt x="6" y="112"/>
                    <a:pt x="6" y="111"/>
                  </a:cubicBezTo>
                  <a:cubicBezTo>
                    <a:pt x="5" y="111"/>
                    <a:pt x="5" y="111"/>
                    <a:pt x="5" y="111"/>
                  </a:cubicBezTo>
                  <a:close/>
                  <a:moveTo>
                    <a:pt x="49" y="108"/>
                  </a:moveTo>
                  <a:cubicBezTo>
                    <a:pt x="50" y="108"/>
                    <a:pt x="50" y="108"/>
                    <a:pt x="50" y="107"/>
                  </a:cubicBezTo>
                  <a:cubicBezTo>
                    <a:pt x="52" y="106"/>
                    <a:pt x="53" y="104"/>
                    <a:pt x="55" y="102"/>
                  </a:cubicBezTo>
                  <a:cubicBezTo>
                    <a:pt x="56" y="101"/>
                    <a:pt x="56" y="100"/>
                    <a:pt x="56" y="99"/>
                  </a:cubicBezTo>
                  <a:cubicBezTo>
                    <a:pt x="55" y="99"/>
                    <a:pt x="55" y="99"/>
                    <a:pt x="55" y="99"/>
                  </a:cubicBezTo>
                  <a:cubicBezTo>
                    <a:pt x="53" y="101"/>
                    <a:pt x="52" y="103"/>
                    <a:pt x="50" y="105"/>
                  </a:cubicBezTo>
                  <a:cubicBezTo>
                    <a:pt x="50" y="106"/>
                    <a:pt x="49" y="107"/>
                    <a:pt x="49" y="108"/>
                  </a:cubicBezTo>
                  <a:close/>
                  <a:moveTo>
                    <a:pt x="72" y="87"/>
                  </a:moveTo>
                  <a:cubicBezTo>
                    <a:pt x="71" y="85"/>
                    <a:pt x="70" y="83"/>
                    <a:pt x="69" y="82"/>
                  </a:cubicBezTo>
                  <a:cubicBezTo>
                    <a:pt x="69" y="82"/>
                    <a:pt x="68" y="83"/>
                    <a:pt x="68" y="84"/>
                  </a:cubicBezTo>
                  <a:cubicBezTo>
                    <a:pt x="68" y="85"/>
                    <a:pt x="69" y="87"/>
                    <a:pt x="70" y="89"/>
                  </a:cubicBezTo>
                  <a:cubicBezTo>
                    <a:pt x="70" y="88"/>
                    <a:pt x="71" y="87"/>
                    <a:pt x="72" y="87"/>
                  </a:cubicBezTo>
                  <a:close/>
                  <a:moveTo>
                    <a:pt x="56" y="110"/>
                  </a:moveTo>
                  <a:cubicBezTo>
                    <a:pt x="55" y="112"/>
                    <a:pt x="53" y="113"/>
                    <a:pt x="52" y="115"/>
                  </a:cubicBezTo>
                  <a:cubicBezTo>
                    <a:pt x="51" y="117"/>
                    <a:pt x="49" y="119"/>
                    <a:pt x="47" y="121"/>
                  </a:cubicBezTo>
                  <a:cubicBezTo>
                    <a:pt x="47" y="121"/>
                    <a:pt x="47" y="121"/>
                    <a:pt x="47" y="122"/>
                  </a:cubicBezTo>
                  <a:cubicBezTo>
                    <a:pt x="47" y="121"/>
                    <a:pt x="48" y="121"/>
                    <a:pt x="48" y="121"/>
                  </a:cubicBezTo>
                  <a:cubicBezTo>
                    <a:pt x="50" y="118"/>
                    <a:pt x="53" y="116"/>
                    <a:pt x="55" y="114"/>
                  </a:cubicBezTo>
                  <a:cubicBezTo>
                    <a:pt x="56" y="113"/>
                    <a:pt x="56" y="112"/>
                    <a:pt x="56" y="110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5" y="92"/>
                  </a:cubicBezTo>
                  <a:cubicBezTo>
                    <a:pt x="26" y="91"/>
                    <a:pt x="27" y="90"/>
                    <a:pt x="27" y="89"/>
                  </a:cubicBezTo>
                  <a:cubicBezTo>
                    <a:pt x="28" y="88"/>
                    <a:pt x="29" y="87"/>
                    <a:pt x="29" y="86"/>
                  </a:cubicBezTo>
                  <a:cubicBezTo>
                    <a:pt x="28" y="85"/>
                    <a:pt x="29" y="84"/>
                    <a:pt x="28" y="84"/>
                  </a:cubicBezTo>
                  <a:cubicBezTo>
                    <a:pt x="28" y="84"/>
                    <a:pt x="28" y="85"/>
                    <a:pt x="27" y="85"/>
                  </a:cubicBezTo>
                  <a:cubicBezTo>
                    <a:pt x="26" y="86"/>
                    <a:pt x="25" y="88"/>
                    <a:pt x="25" y="89"/>
                  </a:cubicBezTo>
                  <a:cubicBezTo>
                    <a:pt x="25" y="90"/>
                    <a:pt x="25" y="91"/>
                    <a:pt x="25" y="92"/>
                  </a:cubicBezTo>
                  <a:close/>
                  <a:moveTo>
                    <a:pt x="24" y="102"/>
                  </a:moveTo>
                  <a:cubicBezTo>
                    <a:pt x="24" y="102"/>
                    <a:pt x="24" y="102"/>
                    <a:pt x="24" y="102"/>
                  </a:cubicBezTo>
                  <a:cubicBezTo>
                    <a:pt x="25" y="101"/>
                    <a:pt x="26" y="100"/>
                    <a:pt x="27" y="99"/>
                  </a:cubicBezTo>
                  <a:cubicBezTo>
                    <a:pt x="28" y="97"/>
                    <a:pt x="28" y="96"/>
                    <a:pt x="28" y="94"/>
                  </a:cubicBezTo>
                  <a:cubicBezTo>
                    <a:pt x="27" y="96"/>
                    <a:pt x="26" y="97"/>
                    <a:pt x="25" y="99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100"/>
                    <a:pt x="24" y="101"/>
                    <a:pt x="24" y="102"/>
                  </a:cubicBezTo>
                  <a:close/>
                  <a:moveTo>
                    <a:pt x="23" y="19"/>
                  </a:moveTo>
                  <a:cubicBezTo>
                    <a:pt x="23" y="19"/>
                    <a:pt x="22" y="20"/>
                    <a:pt x="22" y="21"/>
                  </a:cubicBezTo>
                  <a:cubicBezTo>
                    <a:pt x="24" y="22"/>
                    <a:pt x="26" y="24"/>
                    <a:pt x="27" y="25"/>
                  </a:cubicBezTo>
                  <a:cubicBezTo>
                    <a:pt x="28" y="25"/>
                    <a:pt x="28" y="24"/>
                    <a:pt x="29" y="24"/>
                  </a:cubicBezTo>
                  <a:cubicBezTo>
                    <a:pt x="27" y="22"/>
                    <a:pt x="25" y="20"/>
                    <a:pt x="23" y="19"/>
                  </a:cubicBezTo>
                  <a:close/>
                  <a:moveTo>
                    <a:pt x="12" y="193"/>
                  </a:moveTo>
                  <a:cubicBezTo>
                    <a:pt x="13" y="196"/>
                    <a:pt x="15" y="199"/>
                    <a:pt x="16" y="202"/>
                  </a:cubicBezTo>
                  <a:cubicBezTo>
                    <a:pt x="15" y="199"/>
                    <a:pt x="15" y="196"/>
                    <a:pt x="14" y="192"/>
                  </a:cubicBezTo>
                  <a:cubicBezTo>
                    <a:pt x="13" y="193"/>
                    <a:pt x="13" y="193"/>
                    <a:pt x="12" y="193"/>
                  </a:cubicBezTo>
                  <a:close/>
                  <a:moveTo>
                    <a:pt x="69" y="117"/>
                  </a:moveTo>
                  <a:cubicBezTo>
                    <a:pt x="71" y="115"/>
                    <a:pt x="73" y="113"/>
                    <a:pt x="75" y="111"/>
                  </a:cubicBezTo>
                  <a:cubicBezTo>
                    <a:pt x="75" y="110"/>
                    <a:pt x="75" y="110"/>
                    <a:pt x="75" y="109"/>
                  </a:cubicBezTo>
                  <a:cubicBezTo>
                    <a:pt x="73" y="111"/>
                    <a:pt x="71" y="113"/>
                    <a:pt x="70" y="114"/>
                  </a:cubicBezTo>
                  <a:cubicBezTo>
                    <a:pt x="69" y="115"/>
                    <a:pt x="69" y="115"/>
                    <a:pt x="69" y="117"/>
                  </a:cubicBezTo>
                  <a:close/>
                  <a:moveTo>
                    <a:pt x="67" y="117"/>
                  </a:moveTo>
                  <a:cubicBezTo>
                    <a:pt x="65" y="119"/>
                    <a:pt x="63" y="120"/>
                    <a:pt x="62" y="122"/>
                  </a:cubicBezTo>
                  <a:cubicBezTo>
                    <a:pt x="61" y="123"/>
                    <a:pt x="62" y="123"/>
                    <a:pt x="62" y="124"/>
                  </a:cubicBezTo>
                  <a:cubicBezTo>
                    <a:pt x="64" y="122"/>
                    <a:pt x="66" y="120"/>
                    <a:pt x="68" y="118"/>
                  </a:cubicBezTo>
                  <a:cubicBezTo>
                    <a:pt x="67" y="118"/>
                    <a:pt x="67" y="117"/>
                    <a:pt x="67" y="117"/>
                  </a:cubicBezTo>
                  <a:close/>
                  <a:moveTo>
                    <a:pt x="5" y="71"/>
                  </a:moveTo>
                  <a:cubicBezTo>
                    <a:pt x="4" y="71"/>
                    <a:pt x="4" y="72"/>
                    <a:pt x="4" y="72"/>
                  </a:cubicBezTo>
                  <a:cubicBezTo>
                    <a:pt x="4" y="77"/>
                    <a:pt x="4" y="82"/>
                    <a:pt x="5" y="86"/>
                  </a:cubicBezTo>
                  <a:cubicBezTo>
                    <a:pt x="5" y="86"/>
                    <a:pt x="5" y="87"/>
                    <a:pt x="5" y="87"/>
                  </a:cubicBezTo>
                  <a:cubicBezTo>
                    <a:pt x="5" y="87"/>
                    <a:pt x="5" y="86"/>
                    <a:pt x="5" y="85"/>
                  </a:cubicBezTo>
                  <a:cubicBezTo>
                    <a:pt x="5" y="81"/>
                    <a:pt x="5" y="76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  <a:moveTo>
                    <a:pt x="26" y="70"/>
                  </a:moveTo>
                  <a:cubicBezTo>
                    <a:pt x="25" y="72"/>
                    <a:pt x="23" y="74"/>
                    <a:pt x="22" y="76"/>
                  </a:cubicBezTo>
                  <a:cubicBezTo>
                    <a:pt x="21" y="76"/>
                    <a:pt x="22" y="77"/>
                    <a:pt x="22" y="78"/>
                  </a:cubicBezTo>
                  <a:cubicBezTo>
                    <a:pt x="23" y="76"/>
                    <a:pt x="24" y="75"/>
                    <a:pt x="25" y="74"/>
                  </a:cubicBezTo>
                  <a:cubicBezTo>
                    <a:pt x="26" y="73"/>
                    <a:pt x="26" y="71"/>
                    <a:pt x="26" y="70"/>
                  </a:cubicBezTo>
                  <a:close/>
                  <a:moveTo>
                    <a:pt x="7" y="138"/>
                  </a:moveTo>
                  <a:cubicBezTo>
                    <a:pt x="8" y="137"/>
                    <a:pt x="8" y="136"/>
                    <a:pt x="8" y="135"/>
                  </a:cubicBezTo>
                  <a:cubicBezTo>
                    <a:pt x="8" y="134"/>
                    <a:pt x="9" y="133"/>
                    <a:pt x="9" y="132"/>
                  </a:cubicBezTo>
                  <a:cubicBezTo>
                    <a:pt x="9" y="131"/>
                    <a:pt x="9" y="130"/>
                    <a:pt x="9" y="129"/>
                  </a:cubicBezTo>
                  <a:cubicBezTo>
                    <a:pt x="8" y="129"/>
                    <a:pt x="8" y="129"/>
                    <a:pt x="8" y="130"/>
                  </a:cubicBezTo>
                  <a:cubicBezTo>
                    <a:pt x="8" y="131"/>
                    <a:pt x="8" y="132"/>
                    <a:pt x="8" y="132"/>
                  </a:cubicBezTo>
                  <a:cubicBezTo>
                    <a:pt x="8" y="132"/>
                    <a:pt x="7" y="133"/>
                    <a:pt x="7" y="133"/>
                  </a:cubicBezTo>
                  <a:cubicBezTo>
                    <a:pt x="7" y="135"/>
                    <a:pt x="7" y="136"/>
                    <a:pt x="7" y="138"/>
                  </a:cubicBezTo>
                  <a:close/>
                  <a:moveTo>
                    <a:pt x="18" y="27"/>
                  </a:moveTo>
                  <a:cubicBezTo>
                    <a:pt x="17" y="29"/>
                    <a:pt x="16" y="30"/>
                    <a:pt x="15" y="31"/>
                  </a:cubicBezTo>
                  <a:cubicBezTo>
                    <a:pt x="15" y="32"/>
                    <a:pt x="15" y="33"/>
                    <a:pt x="15" y="33"/>
                  </a:cubicBezTo>
                  <a:cubicBezTo>
                    <a:pt x="17" y="32"/>
                    <a:pt x="18" y="30"/>
                    <a:pt x="19" y="28"/>
                  </a:cubicBezTo>
                  <a:cubicBezTo>
                    <a:pt x="19" y="28"/>
                    <a:pt x="19" y="28"/>
                    <a:pt x="18" y="27"/>
                  </a:cubicBezTo>
                  <a:close/>
                  <a:moveTo>
                    <a:pt x="28" y="53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6" y="55"/>
                    <a:pt x="24" y="58"/>
                    <a:pt x="22" y="60"/>
                  </a:cubicBezTo>
                  <a:cubicBezTo>
                    <a:pt x="22" y="61"/>
                    <a:pt x="22" y="61"/>
                    <a:pt x="22" y="62"/>
                  </a:cubicBezTo>
                  <a:cubicBezTo>
                    <a:pt x="24" y="59"/>
                    <a:pt x="26" y="57"/>
                    <a:pt x="28" y="54"/>
                  </a:cubicBezTo>
                  <a:cubicBezTo>
                    <a:pt x="28" y="54"/>
                    <a:pt x="28" y="53"/>
                    <a:pt x="28" y="53"/>
                  </a:cubicBezTo>
                  <a:close/>
                  <a:moveTo>
                    <a:pt x="18" y="42"/>
                  </a:moveTo>
                  <a:cubicBezTo>
                    <a:pt x="19" y="41"/>
                    <a:pt x="19" y="40"/>
                    <a:pt x="20" y="40"/>
                  </a:cubicBezTo>
                  <a:cubicBezTo>
                    <a:pt x="20" y="39"/>
                    <a:pt x="20" y="39"/>
                    <a:pt x="21" y="38"/>
                  </a:cubicBezTo>
                  <a:cubicBezTo>
                    <a:pt x="21" y="37"/>
                    <a:pt x="22" y="37"/>
                    <a:pt x="22" y="36"/>
                  </a:cubicBezTo>
                  <a:cubicBezTo>
                    <a:pt x="22" y="36"/>
                    <a:pt x="23" y="35"/>
                    <a:pt x="23" y="34"/>
                  </a:cubicBezTo>
                  <a:cubicBezTo>
                    <a:pt x="24" y="34"/>
                    <a:pt x="24" y="33"/>
                    <a:pt x="24" y="33"/>
                  </a:cubicBezTo>
                  <a:cubicBezTo>
                    <a:pt x="24" y="33"/>
                    <a:pt x="24" y="33"/>
                    <a:pt x="23" y="33"/>
                  </a:cubicBezTo>
                  <a:cubicBezTo>
                    <a:pt x="22" y="35"/>
                    <a:pt x="20" y="37"/>
                    <a:pt x="19" y="39"/>
                  </a:cubicBezTo>
                  <a:cubicBezTo>
                    <a:pt x="18" y="40"/>
                    <a:pt x="18" y="41"/>
                    <a:pt x="18" y="42"/>
                  </a:cubicBezTo>
                  <a:close/>
                  <a:moveTo>
                    <a:pt x="91" y="91"/>
                  </a:moveTo>
                  <a:cubicBezTo>
                    <a:pt x="91" y="90"/>
                    <a:pt x="88" y="87"/>
                    <a:pt x="87" y="87"/>
                  </a:cubicBezTo>
                  <a:cubicBezTo>
                    <a:pt x="87" y="88"/>
                    <a:pt x="88" y="90"/>
                    <a:pt x="89" y="91"/>
                  </a:cubicBezTo>
                  <a:cubicBezTo>
                    <a:pt x="90" y="91"/>
                    <a:pt x="90" y="91"/>
                    <a:pt x="91" y="91"/>
                  </a:cubicBezTo>
                  <a:close/>
                  <a:moveTo>
                    <a:pt x="28" y="63"/>
                  </a:move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4" y="67"/>
                    <a:pt x="22" y="70"/>
                  </a:cubicBezTo>
                  <a:cubicBezTo>
                    <a:pt x="22" y="70"/>
                    <a:pt x="22" y="71"/>
                    <a:pt x="22" y="72"/>
                  </a:cubicBezTo>
                  <a:cubicBezTo>
                    <a:pt x="24" y="69"/>
                    <a:pt x="26" y="66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lose/>
                  <a:moveTo>
                    <a:pt x="24" y="82"/>
                  </a:moveTo>
                  <a:cubicBezTo>
                    <a:pt x="23" y="83"/>
                    <a:pt x="23" y="84"/>
                    <a:pt x="22" y="85"/>
                  </a:cubicBezTo>
                  <a:cubicBezTo>
                    <a:pt x="21" y="86"/>
                    <a:pt x="21" y="87"/>
                    <a:pt x="22" y="88"/>
                  </a:cubicBezTo>
                  <a:cubicBezTo>
                    <a:pt x="23" y="87"/>
                    <a:pt x="24" y="85"/>
                    <a:pt x="24" y="82"/>
                  </a:cubicBezTo>
                  <a:close/>
                  <a:moveTo>
                    <a:pt x="57" y="89"/>
                  </a:moveTo>
                  <a:cubicBezTo>
                    <a:pt x="60" y="87"/>
                    <a:pt x="61" y="85"/>
                    <a:pt x="61" y="83"/>
                  </a:cubicBezTo>
                  <a:cubicBezTo>
                    <a:pt x="60" y="84"/>
                    <a:pt x="59" y="85"/>
                    <a:pt x="58" y="86"/>
                  </a:cubicBezTo>
                  <a:cubicBezTo>
                    <a:pt x="57" y="87"/>
                    <a:pt x="57" y="88"/>
                    <a:pt x="57" y="89"/>
                  </a:cubicBezTo>
                  <a:close/>
                  <a:moveTo>
                    <a:pt x="6" y="7"/>
                  </a:moveTo>
                  <a:cubicBezTo>
                    <a:pt x="5" y="8"/>
                    <a:pt x="5" y="17"/>
                    <a:pt x="5" y="19"/>
                  </a:cubicBezTo>
                  <a:cubicBezTo>
                    <a:pt x="6" y="17"/>
                    <a:pt x="6" y="14"/>
                    <a:pt x="6" y="12"/>
                  </a:cubicBezTo>
                  <a:cubicBezTo>
                    <a:pt x="6" y="11"/>
                    <a:pt x="6" y="10"/>
                    <a:pt x="7" y="10"/>
                  </a:cubicBezTo>
                  <a:cubicBezTo>
                    <a:pt x="7" y="9"/>
                    <a:pt x="7" y="9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30" y="113"/>
                  </a:moveTo>
                  <a:cubicBezTo>
                    <a:pt x="30" y="113"/>
                    <a:pt x="30" y="113"/>
                    <a:pt x="30" y="113"/>
                  </a:cubicBezTo>
                  <a:cubicBezTo>
                    <a:pt x="29" y="114"/>
                    <a:pt x="29" y="114"/>
                    <a:pt x="29" y="115"/>
                  </a:cubicBezTo>
                  <a:cubicBezTo>
                    <a:pt x="29" y="116"/>
                    <a:pt x="28" y="117"/>
                    <a:pt x="28" y="118"/>
                  </a:cubicBezTo>
                  <a:cubicBezTo>
                    <a:pt x="28" y="118"/>
                    <a:pt x="28" y="119"/>
                    <a:pt x="28" y="119"/>
                  </a:cubicBezTo>
                  <a:cubicBezTo>
                    <a:pt x="29" y="118"/>
                    <a:pt x="30" y="118"/>
                    <a:pt x="30" y="117"/>
                  </a:cubicBezTo>
                  <a:cubicBezTo>
                    <a:pt x="30" y="117"/>
                    <a:pt x="30" y="117"/>
                    <a:pt x="30" y="116"/>
                  </a:cubicBezTo>
                  <a:cubicBezTo>
                    <a:pt x="30" y="115"/>
                    <a:pt x="30" y="114"/>
                    <a:pt x="30" y="113"/>
                  </a:cubicBezTo>
                  <a:close/>
                  <a:moveTo>
                    <a:pt x="78" y="83"/>
                  </a:moveTo>
                  <a:cubicBezTo>
                    <a:pt x="77" y="83"/>
                    <a:pt x="77" y="83"/>
                    <a:pt x="77" y="83"/>
                  </a:cubicBezTo>
                  <a:cubicBezTo>
                    <a:pt x="78" y="84"/>
                    <a:pt x="78" y="85"/>
                    <a:pt x="80" y="86"/>
                  </a:cubicBezTo>
                  <a:cubicBezTo>
                    <a:pt x="80" y="86"/>
                    <a:pt x="80" y="86"/>
                    <a:pt x="80" y="87"/>
                  </a:cubicBezTo>
                  <a:cubicBezTo>
                    <a:pt x="80" y="88"/>
                    <a:pt x="81" y="88"/>
                    <a:pt x="82" y="89"/>
                  </a:cubicBezTo>
                  <a:cubicBezTo>
                    <a:pt x="82" y="89"/>
                    <a:pt x="82" y="89"/>
                    <a:pt x="83" y="89"/>
                  </a:cubicBezTo>
                  <a:cubicBezTo>
                    <a:pt x="81" y="87"/>
                    <a:pt x="79" y="85"/>
                    <a:pt x="78" y="83"/>
                  </a:cubicBezTo>
                  <a:close/>
                  <a:moveTo>
                    <a:pt x="14" y="79"/>
                  </a:moveTo>
                  <a:cubicBezTo>
                    <a:pt x="14" y="80"/>
                    <a:pt x="13" y="80"/>
                    <a:pt x="13" y="81"/>
                  </a:cubicBezTo>
                  <a:cubicBezTo>
                    <a:pt x="13" y="81"/>
                    <a:pt x="12" y="82"/>
                    <a:pt x="12" y="82"/>
                  </a:cubicBezTo>
                  <a:cubicBezTo>
                    <a:pt x="12" y="83"/>
                    <a:pt x="12" y="84"/>
                    <a:pt x="12" y="85"/>
                  </a:cubicBezTo>
                  <a:cubicBezTo>
                    <a:pt x="14" y="84"/>
                    <a:pt x="15" y="82"/>
                    <a:pt x="14" y="79"/>
                  </a:cubicBezTo>
                  <a:close/>
                  <a:moveTo>
                    <a:pt x="6" y="151"/>
                  </a:moveTo>
                  <a:cubicBezTo>
                    <a:pt x="6" y="151"/>
                    <a:pt x="6" y="151"/>
                    <a:pt x="6" y="151"/>
                  </a:cubicBezTo>
                  <a:cubicBezTo>
                    <a:pt x="6" y="150"/>
                    <a:pt x="7" y="150"/>
                    <a:pt x="7" y="149"/>
                  </a:cubicBezTo>
                  <a:cubicBezTo>
                    <a:pt x="7" y="147"/>
                    <a:pt x="7" y="146"/>
                    <a:pt x="7" y="144"/>
                  </a:cubicBezTo>
                  <a:cubicBezTo>
                    <a:pt x="7" y="144"/>
                    <a:pt x="7" y="144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4"/>
                    <a:pt x="6" y="145"/>
                    <a:pt x="6" y="145"/>
                  </a:cubicBezTo>
                  <a:cubicBezTo>
                    <a:pt x="6" y="147"/>
                    <a:pt x="6" y="149"/>
                    <a:pt x="6" y="151"/>
                  </a:cubicBezTo>
                  <a:close/>
                  <a:moveTo>
                    <a:pt x="17" y="14"/>
                  </a:moveTo>
                  <a:cubicBezTo>
                    <a:pt x="15" y="13"/>
                    <a:pt x="13" y="11"/>
                    <a:pt x="11" y="10"/>
                  </a:cubicBezTo>
                  <a:cubicBezTo>
                    <a:pt x="11" y="11"/>
                    <a:pt x="12" y="12"/>
                    <a:pt x="13" y="12"/>
                  </a:cubicBezTo>
                  <a:cubicBezTo>
                    <a:pt x="13" y="12"/>
                    <a:pt x="14" y="12"/>
                    <a:pt x="14" y="13"/>
                  </a:cubicBezTo>
                  <a:cubicBezTo>
                    <a:pt x="14" y="14"/>
                    <a:pt x="16" y="14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3" y="75"/>
                  </a:moveTo>
                  <a:cubicBezTo>
                    <a:pt x="15" y="72"/>
                    <a:pt x="15" y="71"/>
                    <a:pt x="15" y="70"/>
                  </a:cubicBezTo>
                  <a:cubicBezTo>
                    <a:pt x="13" y="72"/>
                    <a:pt x="12" y="73"/>
                    <a:pt x="13" y="75"/>
                  </a:cubicBezTo>
                  <a:close/>
                  <a:moveTo>
                    <a:pt x="59" y="110"/>
                  </a:moveTo>
                  <a:cubicBezTo>
                    <a:pt x="60" y="109"/>
                    <a:pt x="62" y="107"/>
                    <a:pt x="63" y="106"/>
                  </a:cubicBezTo>
                  <a:cubicBezTo>
                    <a:pt x="63" y="106"/>
                    <a:pt x="63" y="106"/>
                    <a:pt x="63" y="105"/>
                  </a:cubicBezTo>
                  <a:cubicBezTo>
                    <a:pt x="62" y="106"/>
                    <a:pt x="60" y="107"/>
                    <a:pt x="59" y="107"/>
                  </a:cubicBezTo>
                  <a:cubicBezTo>
                    <a:pt x="59" y="108"/>
                    <a:pt x="59" y="109"/>
                    <a:pt x="59" y="110"/>
                  </a:cubicBezTo>
                  <a:close/>
                  <a:moveTo>
                    <a:pt x="43" y="98"/>
                  </a:moveTo>
                  <a:cubicBezTo>
                    <a:pt x="42" y="99"/>
                    <a:pt x="40" y="103"/>
                    <a:pt x="40" y="104"/>
                  </a:cubicBezTo>
                  <a:cubicBezTo>
                    <a:pt x="41" y="103"/>
                    <a:pt x="42" y="102"/>
                    <a:pt x="42" y="101"/>
                  </a:cubicBezTo>
                  <a:cubicBezTo>
                    <a:pt x="44" y="100"/>
                    <a:pt x="44" y="99"/>
                    <a:pt x="43" y="98"/>
                  </a:cubicBezTo>
                  <a:close/>
                  <a:moveTo>
                    <a:pt x="27" y="82"/>
                  </a:moveTo>
                  <a:cubicBezTo>
                    <a:pt x="29" y="80"/>
                    <a:pt x="29" y="79"/>
                    <a:pt x="28" y="77"/>
                  </a:cubicBezTo>
                  <a:cubicBezTo>
                    <a:pt x="27" y="78"/>
                    <a:pt x="27" y="80"/>
                    <a:pt x="27" y="82"/>
                  </a:cubicBezTo>
                  <a:close/>
                  <a:moveTo>
                    <a:pt x="48" y="59"/>
                  </a:moveTo>
                  <a:cubicBezTo>
                    <a:pt x="48" y="59"/>
                    <a:pt x="49" y="58"/>
                    <a:pt x="49" y="58"/>
                  </a:cubicBezTo>
                  <a:cubicBezTo>
                    <a:pt x="48" y="57"/>
                    <a:pt x="47" y="56"/>
                    <a:pt x="46" y="54"/>
                  </a:cubicBezTo>
                  <a:cubicBezTo>
                    <a:pt x="46" y="55"/>
                    <a:pt x="46" y="55"/>
                    <a:pt x="45" y="56"/>
                  </a:cubicBezTo>
                  <a:cubicBezTo>
                    <a:pt x="46" y="57"/>
                    <a:pt x="47" y="58"/>
                    <a:pt x="48" y="59"/>
                  </a:cubicBezTo>
                  <a:close/>
                  <a:moveTo>
                    <a:pt x="51" y="101"/>
                  </a:moveTo>
                  <a:cubicBezTo>
                    <a:pt x="52" y="99"/>
                    <a:pt x="54" y="97"/>
                    <a:pt x="55" y="95"/>
                  </a:cubicBezTo>
                  <a:cubicBezTo>
                    <a:pt x="56" y="95"/>
                    <a:pt x="56" y="95"/>
                    <a:pt x="56" y="94"/>
                  </a:cubicBezTo>
                  <a:cubicBezTo>
                    <a:pt x="54" y="95"/>
                    <a:pt x="53" y="97"/>
                    <a:pt x="52" y="98"/>
                  </a:cubicBezTo>
                  <a:cubicBezTo>
                    <a:pt x="51" y="99"/>
                    <a:pt x="51" y="99"/>
                    <a:pt x="51" y="101"/>
                  </a:cubicBezTo>
                  <a:close/>
                  <a:moveTo>
                    <a:pt x="23" y="65"/>
                  </a:moveTo>
                  <a:cubicBezTo>
                    <a:pt x="23" y="65"/>
                    <a:pt x="23" y="65"/>
                    <a:pt x="23" y="65"/>
                  </a:cubicBezTo>
                  <a:cubicBezTo>
                    <a:pt x="25" y="63"/>
                    <a:pt x="26" y="61"/>
                    <a:pt x="28" y="59"/>
                  </a:cubicBezTo>
                  <a:cubicBezTo>
                    <a:pt x="28" y="59"/>
                    <a:pt x="28" y="58"/>
                    <a:pt x="28" y="58"/>
                  </a:cubicBezTo>
                  <a:cubicBezTo>
                    <a:pt x="26" y="60"/>
                    <a:pt x="24" y="63"/>
                    <a:pt x="23" y="65"/>
                  </a:cubicBezTo>
                  <a:close/>
                  <a:moveTo>
                    <a:pt x="70" y="76"/>
                  </a:moveTo>
                  <a:cubicBezTo>
                    <a:pt x="69" y="75"/>
                    <a:pt x="67" y="74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7" y="74"/>
                    <a:pt x="68" y="76"/>
                    <a:pt x="69" y="77"/>
                  </a:cubicBezTo>
                  <a:cubicBezTo>
                    <a:pt x="70" y="77"/>
                    <a:pt x="70" y="77"/>
                    <a:pt x="70" y="76"/>
                  </a:cubicBezTo>
                  <a:close/>
                  <a:moveTo>
                    <a:pt x="41" y="50"/>
                  </a:moveTo>
                  <a:cubicBezTo>
                    <a:pt x="42" y="51"/>
                    <a:pt x="43" y="52"/>
                    <a:pt x="44" y="53"/>
                  </a:cubicBezTo>
                  <a:cubicBezTo>
                    <a:pt x="44" y="53"/>
                    <a:pt x="44" y="52"/>
                    <a:pt x="45" y="52"/>
                  </a:cubicBezTo>
                  <a:cubicBezTo>
                    <a:pt x="44" y="51"/>
                    <a:pt x="43" y="50"/>
                    <a:pt x="42" y="49"/>
                  </a:cubicBezTo>
                  <a:cubicBezTo>
                    <a:pt x="42" y="49"/>
                    <a:pt x="41" y="49"/>
                    <a:pt x="41" y="50"/>
                  </a:cubicBezTo>
                  <a:close/>
                  <a:moveTo>
                    <a:pt x="36" y="138"/>
                  </a:moveTo>
                  <a:cubicBezTo>
                    <a:pt x="36" y="138"/>
                    <a:pt x="36" y="138"/>
                    <a:pt x="36" y="138"/>
                  </a:cubicBezTo>
                  <a:cubicBezTo>
                    <a:pt x="34" y="140"/>
                    <a:pt x="32" y="142"/>
                    <a:pt x="30" y="144"/>
                  </a:cubicBezTo>
                  <a:cubicBezTo>
                    <a:pt x="30" y="144"/>
                    <a:pt x="30" y="144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2" y="143"/>
                    <a:pt x="34" y="141"/>
                    <a:pt x="35" y="139"/>
                  </a:cubicBezTo>
                  <a:cubicBezTo>
                    <a:pt x="36" y="139"/>
                    <a:pt x="36" y="138"/>
                    <a:pt x="36" y="138"/>
                  </a:cubicBezTo>
                  <a:close/>
                  <a:moveTo>
                    <a:pt x="76" y="86"/>
                  </a:moveTo>
                  <a:cubicBezTo>
                    <a:pt x="76" y="85"/>
                    <a:pt x="75" y="84"/>
                    <a:pt x="74" y="83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74" y="84"/>
                    <a:pt x="74" y="86"/>
                    <a:pt x="75" y="87"/>
                  </a:cubicBezTo>
                  <a:cubicBezTo>
                    <a:pt x="75" y="87"/>
                    <a:pt x="76" y="86"/>
                    <a:pt x="76" y="86"/>
                  </a:cubicBezTo>
                  <a:close/>
                  <a:moveTo>
                    <a:pt x="14" y="18"/>
                  </a:moveTo>
                  <a:cubicBezTo>
                    <a:pt x="14" y="18"/>
                    <a:pt x="13" y="17"/>
                    <a:pt x="13" y="17"/>
                  </a:cubicBezTo>
                  <a:cubicBezTo>
                    <a:pt x="12" y="18"/>
                    <a:pt x="12" y="19"/>
                    <a:pt x="11" y="21"/>
                  </a:cubicBezTo>
                  <a:cubicBezTo>
                    <a:pt x="12" y="21"/>
                    <a:pt x="12" y="21"/>
                    <a:pt x="13" y="20"/>
                  </a:cubicBezTo>
                  <a:cubicBezTo>
                    <a:pt x="13" y="20"/>
                    <a:pt x="14" y="19"/>
                    <a:pt x="14" y="18"/>
                  </a:cubicBezTo>
                  <a:close/>
                  <a:moveTo>
                    <a:pt x="20" y="127"/>
                  </a:moveTo>
                  <a:cubicBezTo>
                    <a:pt x="19" y="127"/>
                    <a:pt x="18" y="128"/>
                    <a:pt x="18" y="129"/>
                  </a:cubicBezTo>
                  <a:cubicBezTo>
                    <a:pt x="18" y="130"/>
                    <a:pt x="18" y="131"/>
                    <a:pt x="19" y="132"/>
                  </a:cubicBezTo>
                  <a:cubicBezTo>
                    <a:pt x="19" y="131"/>
                    <a:pt x="20" y="131"/>
                    <a:pt x="20" y="130"/>
                  </a:cubicBezTo>
                  <a:cubicBezTo>
                    <a:pt x="20" y="129"/>
                    <a:pt x="20" y="128"/>
                    <a:pt x="20" y="127"/>
                  </a:cubicBezTo>
                  <a:close/>
                  <a:moveTo>
                    <a:pt x="61" y="113"/>
                  </a:moveTo>
                  <a:cubicBezTo>
                    <a:pt x="60" y="114"/>
                    <a:pt x="59" y="115"/>
                    <a:pt x="58" y="117"/>
                  </a:cubicBezTo>
                  <a:cubicBezTo>
                    <a:pt x="60" y="116"/>
                    <a:pt x="61" y="115"/>
                    <a:pt x="62" y="114"/>
                  </a:cubicBezTo>
                  <a:cubicBezTo>
                    <a:pt x="62" y="113"/>
                    <a:pt x="62" y="113"/>
                    <a:pt x="61" y="113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0" y="16"/>
                    <a:pt x="11" y="15"/>
                  </a:cubicBezTo>
                  <a:cubicBezTo>
                    <a:pt x="10" y="14"/>
                    <a:pt x="10" y="14"/>
                    <a:pt x="9" y="13"/>
                  </a:cubicBezTo>
                  <a:cubicBezTo>
                    <a:pt x="9" y="15"/>
                    <a:pt x="9" y="17"/>
                    <a:pt x="9" y="18"/>
                  </a:cubicBezTo>
                  <a:close/>
                  <a:moveTo>
                    <a:pt x="6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2"/>
                  </a:cubicBezTo>
                  <a:cubicBezTo>
                    <a:pt x="5" y="94"/>
                    <a:pt x="5" y="95"/>
                    <a:pt x="5" y="97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5" y="97"/>
                    <a:pt x="6" y="97"/>
                    <a:pt x="6" y="96"/>
                  </a:cubicBezTo>
                  <a:cubicBezTo>
                    <a:pt x="6" y="94"/>
                    <a:pt x="6" y="93"/>
                    <a:pt x="6" y="91"/>
                  </a:cubicBezTo>
                  <a:close/>
                  <a:moveTo>
                    <a:pt x="13" y="188"/>
                  </a:moveTo>
                  <a:cubicBezTo>
                    <a:pt x="13" y="187"/>
                    <a:pt x="12" y="186"/>
                    <a:pt x="12" y="185"/>
                  </a:cubicBezTo>
                  <a:cubicBezTo>
                    <a:pt x="11" y="186"/>
                    <a:pt x="11" y="187"/>
                    <a:pt x="10" y="187"/>
                  </a:cubicBezTo>
                  <a:cubicBezTo>
                    <a:pt x="11" y="188"/>
                    <a:pt x="12" y="188"/>
                    <a:pt x="13" y="188"/>
                  </a:cubicBezTo>
                  <a:close/>
                  <a:moveTo>
                    <a:pt x="57" y="128"/>
                  </a:moveTo>
                  <a:cubicBezTo>
                    <a:pt x="58" y="127"/>
                    <a:pt x="59" y="127"/>
                    <a:pt x="60" y="126"/>
                  </a:cubicBezTo>
                  <a:cubicBezTo>
                    <a:pt x="60" y="125"/>
                    <a:pt x="60" y="125"/>
                    <a:pt x="60" y="124"/>
                  </a:cubicBezTo>
                  <a:cubicBezTo>
                    <a:pt x="58" y="126"/>
                    <a:pt x="57" y="127"/>
                    <a:pt x="57" y="128"/>
                  </a:cubicBezTo>
                  <a:cubicBezTo>
                    <a:pt x="57" y="128"/>
                    <a:pt x="57" y="128"/>
                    <a:pt x="57" y="128"/>
                  </a:cubicBezTo>
                  <a:close/>
                  <a:moveTo>
                    <a:pt x="11" y="111"/>
                  </a:moveTo>
                  <a:cubicBezTo>
                    <a:pt x="11" y="111"/>
                    <a:pt x="11" y="111"/>
                    <a:pt x="11" y="111"/>
                  </a:cubicBezTo>
                  <a:cubicBezTo>
                    <a:pt x="11" y="109"/>
                    <a:pt x="12" y="107"/>
                    <a:pt x="12" y="104"/>
                  </a:cubicBezTo>
                  <a:cubicBezTo>
                    <a:pt x="11" y="105"/>
                    <a:pt x="11" y="106"/>
                    <a:pt x="11" y="107"/>
                  </a:cubicBezTo>
                  <a:cubicBezTo>
                    <a:pt x="11" y="108"/>
                    <a:pt x="11" y="110"/>
                    <a:pt x="11" y="111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6"/>
                    <a:pt x="65" y="96"/>
                  </a:cubicBezTo>
                  <a:cubicBezTo>
                    <a:pt x="63" y="98"/>
                    <a:pt x="61" y="100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61" y="100"/>
                    <a:pt x="63" y="98"/>
                    <a:pt x="65" y="96"/>
                  </a:cubicBezTo>
                  <a:close/>
                  <a:moveTo>
                    <a:pt x="54" y="130"/>
                  </a:moveTo>
                  <a:cubicBezTo>
                    <a:pt x="54" y="131"/>
                    <a:pt x="53" y="131"/>
                    <a:pt x="53" y="132"/>
                  </a:cubicBezTo>
                  <a:cubicBezTo>
                    <a:pt x="52" y="132"/>
                    <a:pt x="52" y="133"/>
                    <a:pt x="51" y="133"/>
                  </a:cubicBezTo>
                  <a:cubicBezTo>
                    <a:pt x="50" y="134"/>
                    <a:pt x="50" y="134"/>
                    <a:pt x="50" y="135"/>
                  </a:cubicBezTo>
                  <a:cubicBezTo>
                    <a:pt x="52" y="134"/>
                    <a:pt x="53" y="132"/>
                    <a:pt x="54" y="131"/>
                  </a:cubicBezTo>
                  <a:cubicBezTo>
                    <a:pt x="55" y="131"/>
                    <a:pt x="55" y="130"/>
                    <a:pt x="54" y="130"/>
                  </a:cubicBezTo>
                  <a:close/>
                  <a:moveTo>
                    <a:pt x="23" y="91"/>
                  </a:moveTo>
                  <a:cubicBezTo>
                    <a:pt x="23" y="90"/>
                    <a:pt x="23" y="90"/>
                    <a:pt x="23" y="90"/>
                  </a:cubicBezTo>
                  <a:cubicBezTo>
                    <a:pt x="22" y="91"/>
                    <a:pt x="22" y="92"/>
                    <a:pt x="21" y="92"/>
                  </a:cubicBezTo>
                  <a:cubicBezTo>
                    <a:pt x="22" y="93"/>
                    <a:pt x="22" y="95"/>
                    <a:pt x="22" y="96"/>
                  </a:cubicBezTo>
                  <a:cubicBezTo>
                    <a:pt x="23" y="94"/>
                    <a:pt x="23" y="92"/>
                    <a:pt x="23" y="91"/>
                  </a:cubicBezTo>
                  <a:close/>
                  <a:moveTo>
                    <a:pt x="51" y="89"/>
                  </a:moveTo>
                  <a:cubicBezTo>
                    <a:pt x="50" y="90"/>
                    <a:pt x="49" y="91"/>
                    <a:pt x="48" y="92"/>
                  </a:cubicBezTo>
                  <a:cubicBezTo>
                    <a:pt x="48" y="93"/>
                    <a:pt x="49" y="93"/>
                    <a:pt x="49" y="94"/>
                  </a:cubicBezTo>
                  <a:cubicBezTo>
                    <a:pt x="50" y="92"/>
                    <a:pt x="51" y="91"/>
                    <a:pt x="51" y="89"/>
                  </a:cubicBezTo>
                  <a:close/>
                  <a:moveTo>
                    <a:pt x="27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27" y="140"/>
                    <a:pt x="28" y="138"/>
                    <a:pt x="28" y="136"/>
                  </a:cubicBezTo>
                  <a:cubicBezTo>
                    <a:pt x="27" y="137"/>
                    <a:pt x="26" y="138"/>
                    <a:pt x="26" y="139"/>
                  </a:cubicBezTo>
                  <a:cubicBezTo>
                    <a:pt x="27" y="140"/>
                    <a:pt x="27" y="141"/>
                    <a:pt x="27" y="142"/>
                  </a:cubicBezTo>
                  <a:close/>
                  <a:moveTo>
                    <a:pt x="31" y="148"/>
                  </a:moveTo>
                  <a:cubicBezTo>
                    <a:pt x="30" y="149"/>
                    <a:pt x="30" y="150"/>
                    <a:pt x="29" y="150"/>
                  </a:cubicBezTo>
                  <a:cubicBezTo>
                    <a:pt x="28" y="151"/>
                    <a:pt x="28" y="151"/>
                    <a:pt x="29" y="152"/>
                  </a:cubicBezTo>
                  <a:cubicBezTo>
                    <a:pt x="30" y="151"/>
                    <a:pt x="31" y="150"/>
                    <a:pt x="31" y="149"/>
                  </a:cubicBezTo>
                  <a:cubicBezTo>
                    <a:pt x="32" y="149"/>
                    <a:pt x="32" y="148"/>
                    <a:pt x="31" y="148"/>
                  </a:cubicBezTo>
                  <a:close/>
                  <a:moveTo>
                    <a:pt x="77" y="116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5" y="118"/>
                    <a:pt x="73" y="120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1" y="122"/>
                    <a:pt x="71" y="122"/>
                    <a:pt x="71" y="122"/>
                  </a:cubicBezTo>
                  <a:cubicBezTo>
                    <a:pt x="73" y="121"/>
                    <a:pt x="75" y="119"/>
                    <a:pt x="76" y="117"/>
                  </a:cubicBezTo>
                  <a:cubicBezTo>
                    <a:pt x="77" y="117"/>
                    <a:pt x="77" y="117"/>
                    <a:pt x="77" y="116"/>
                  </a:cubicBezTo>
                  <a:close/>
                  <a:moveTo>
                    <a:pt x="16" y="50"/>
                  </a:moveTo>
                  <a:cubicBezTo>
                    <a:pt x="15" y="51"/>
                    <a:pt x="12" y="56"/>
                    <a:pt x="12" y="57"/>
                  </a:cubicBezTo>
                  <a:cubicBezTo>
                    <a:pt x="13" y="55"/>
                    <a:pt x="15" y="53"/>
                    <a:pt x="16" y="52"/>
                  </a:cubicBezTo>
                  <a:cubicBezTo>
                    <a:pt x="16" y="51"/>
                    <a:pt x="16" y="51"/>
                    <a:pt x="16" y="50"/>
                  </a:cubicBezTo>
                  <a:close/>
                  <a:moveTo>
                    <a:pt x="25" y="160"/>
                  </a:moveTo>
                  <a:cubicBezTo>
                    <a:pt x="25" y="160"/>
                    <a:pt x="22" y="163"/>
                    <a:pt x="22" y="164"/>
                  </a:cubicBezTo>
                  <a:cubicBezTo>
                    <a:pt x="22" y="164"/>
                    <a:pt x="22" y="164"/>
                    <a:pt x="22" y="165"/>
                  </a:cubicBezTo>
                  <a:cubicBezTo>
                    <a:pt x="23" y="163"/>
                    <a:pt x="25" y="162"/>
                    <a:pt x="26" y="161"/>
                  </a:cubicBezTo>
                  <a:cubicBezTo>
                    <a:pt x="26" y="161"/>
                    <a:pt x="26" y="160"/>
                    <a:pt x="25" y="160"/>
                  </a:cubicBezTo>
                  <a:close/>
                  <a:moveTo>
                    <a:pt x="22" y="18"/>
                  </a:moveTo>
                  <a:cubicBezTo>
                    <a:pt x="21" y="17"/>
                    <a:pt x="20" y="17"/>
                    <a:pt x="19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8"/>
                    <a:pt x="20" y="18"/>
                    <a:pt x="20" y="19"/>
                  </a:cubicBezTo>
                  <a:cubicBezTo>
                    <a:pt x="21" y="19"/>
                    <a:pt x="21" y="18"/>
                    <a:pt x="22" y="18"/>
                  </a:cubicBezTo>
                  <a:close/>
                  <a:moveTo>
                    <a:pt x="52" y="94"/>
                  </a:moveTo>
                  <a:cubicBezTo>
                    <a:pt x="53" y="94"/>
                    <a:pt x="53" y="94"/>
                    <a:pt x="53" y="94"/>
                  </a:cubicBezTo>
                  <a:cubicBezTo>
                    <a:pt x="53" y="93"/>
                    <a:pt x="54" y="92"/>
                    <a:pt x="55" y="92"/>
                  </a:cubicBezTo>
                  <a:cubicBezTo>
                    <a:pt x="55" y="91"/>
                    <a:pt x="55" y="90"/>
                    <a:pt x="55" y="90"/>
                  </a:cubicBezTo>
                  <a:cubicBezTo>
                    <a:pt x="53" y="91"/>
                    <a:pt x="53" y="92"/>
                    <a:pt x="52" y="94"/>
                  </a:cubicBezTo>
                  <a:close/>
                  <a:moveTo>
                    <a:pt x="9" y="80"/>
                  </a:moveTo>
                  <a:cubicBezTo>
                    <a:pt x="10" y="79"/>
                    <a:pt x="10" y="78"/>
                    <a:pt x="10" y="76"/>
                  </a:cubicBezTo>
                  <a:cubicBezTo>
                    <a:pt x="9" y="76"/>
                    <a:pt x="9" y="77"/>
                    <a:pt x="9" y="77"/>
                  </a:cubicBezTo>
                  <a:cubicBezTo>
                    <a:pt x="9" y="78"/>
                    <a:pt x="9" y="79"/>
                    <a:pt x="9" y="80"/>
                  </a:cubicBezTo>
                  <a:close/>
                  <a:moveTo>
                    <a:pt x="80" y="104"/>
                  </a:moveTo>
                  <a:cubicBezTo>
                    <a:pt x="80" y="104"/>
                    <a:pt x="77" y="107"/>
                    <a:pt x="76" y="107"/>
                  </a:cubicBezTo>
                  <a:cubicBezTo>
                    <a:pt x="76" y="108"/>
                    <a:pt x="76" y="108"/>
                    <a:pt x="77" y="109"/>
                  </a:cubicBezTo>
                  <a:cubicBezTo>
                    <a:pt x="78" y="107"/>
                    <a:pt x="79" y="105"/>
                    <a:pt x="80" y="104"/>
                  </a:cubicBezTo>
                  <a:close/>
                  <a:moveTo>
                    <a:pt x="83" y="110"/>
                  </a:moveTo>
                  <a:cubicBezTo>
                    <a:pt x="83" y="110"/>
                    <a:pt x="83" y="110"/>
                    <a:pt x="83" y="110"/>
                  </a:cubicBezTo>
                  <a:cubicBezTo>
                    <a:pt x="83" y="110"/>
                    <a:pt x="83" y="110"/>
                    <a:pt x="82" y="110"/>
                  </a:cubicBezTo>
                  <a:cubicBezTo>
                    <a:pt x="81" y="112"/>
                    <a:pt x="80" y="113"/>
                    <a:pt x="78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80" y="113"/>
                    <a:pt x="82" y="112"/>
                    <a:pt x="83" y="110"/>
                  </a:cubicBezTo>
                  <a:close/>
                  <a:moveTo>
                    <a:pt x="23" y="157"/>
                  </a:moveTo>
                  <a:cubicBezTo>
                    <a:pt x="22" y="158"/>
                    <a:pt x="22" y="159"/>
                    <a:pt x="21" y="160"/>
                  </a:cubicBezTo>
                  <a:cubicBezTo>
                    <a:pt x="21" y="160"/>
                    <a:pt x="21" y="161"/>
                    <a:pt x="21" y="161"/>
                  </a:cubicBezTo>
                  <a:cubicBezTo>
                    <a:pt x="22" y="160"/>
                    <a:pt x="24" y="159"/>
                    <a:pt x="23" y="157"/>
                  </a:cubicBezTo>
                  <a:close/>
                  <a:moveTo>
                    <a:pt x="43" y="92"/>
                  </a:moveTo>
                  <a:cubicBezTo>
                    <a:pt x="41" y="94"/>
                    <a:pt x="41" y="95"/>
                    <a:pt x="40" y="97"/>
                  </a:cubicBezTo>
                  <a:cubicBezTo>
                    <a:pt x="42" y="96"/>
                    <a:pt x="42" y="95"/>
                    <a:pt x="43" y="94"/>
                  </a:cubicBezTo>
                  <a:cubicBezTo>
                    <a:pt x="43" y="93"/>
                    <a:pt x="43" y="93"/>
                    <a:pt x="43" y="92"/>
                  </a:cubicBezTo>
                  <a:close/>
                  <a:moveTo>
                    <a:pt x="9" y="123"/>
                  </a:moveTo>
                  <a:cubicBezTo>
                    <a:pt x="9" y="123"/>
                    <a:pt x="9" y="123"/>
                    <a:pt x="9" y="123"/>
                  </a:cubicBezTo>
                  <a:cubicBezTo>
                    <a:pt x="9" y="123"/>
                    <a:pt x="10" y="123"/>
                    <a:pt x="10" y="122"/>
                  </a:cubicBezTo>
                  <a:cubicBezTo>
                    <a:pt x="10" y="121"/>
                    <a:pt x="10" y="119"/>
                    <a:pt x="9" y="118"/>
                  </a:cubicBezTo>
                  <a:cubicBezTo>
                    <a:pt x="9" y="120"/>
                    <a:pt x="9" y="122"/>
                    <a:pt x="9" y="123"/>
                  </a:cubicBezTo>
                  <a:close/>
                  <a:moveTo>
                    <a:pt x="12" y="152"/>
                  </a:moveTo>
                  <a:cubicBezTo>
                    <a:pt x="13" y="151"/>
                    <a:pt x="13" y="151"/>
                    <a:pt x="13" y="149"/>
                  </a:cubicBezTo>
                  <a:cubicBezTo>
                    <a:pt x="13" y="149"/>
                    <a:pt x="13" y="148"/>
                    <a:pt x="13" y="147"/>
                  </a:cubicBezTo>
                  <a:cubicBezTo>
                    <a:pt x="13" y="147"/>
                    <a:pt x="13" y="146"/>
                    <a:pt x="13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8"/>
                    <a:pt x="12" y="150"/>
                    <a:pt x="12" y="152"/>
                  </a:cubicBezTo>
                  <a:close/>
                  <a:moveTo>
                    <a:pt x="63" y="129"/>
                  </a:moveTo>
                  <a:cubicBezTo>
                    <a:pt x="64" y="129"/>
                    <a:pt x="64" y="129"/>
                    <a:pt x="64" y="129"/>
                  </a:cubicBezTo>
                  <a:cubicBezTo>
                    <a:pt x="65" y="128"/>
                    <a:pt x="69" y="125"/>
                    <a:pt x="69" y="124"/>
                  </a:cubicBezTo>
                  <a:cubicBezTo>
                    <a:pt x="67" y="126"/>
                    <a:pt x="65" y="127"/>
                    <a:pt x="63" y="129"/>
                  </a:cubicBezTo>
                  <a:close/>
                  <a:moveTo>
                    <a:pt x="44" y="129"/>
                  </a:moveTo>
                  <a:cubicBezTo>
                    <a:pt x="41" y="131"/>
                    <a:pt x="40" y="133"/>
                    <a:pt x="40" y="134"/>
                  </a:cubicBezTo>
                  <a:cubicBezTo>
                    <a:pt x="41" y="132"/>
                    <a:pt x="43" y="130"/>
                    <a:pt x="44" y="129"/>
                  </a:cubicBezTo>
                  <a:close/>
                  <a:moveTo>
                    <a:pt x="5" y="103"/>
                  </a:moveTo>
                  <a:cubicBezTo>
                    <a:pt x="5" y="103"/>
                    <a:pt x="5" y="104"/>
                    <a:pt x="5" y="104"/>
                  </a:cubicBezTo>
                  <a:cubicBezTo>
                    <a:pt x="5" y="105"/>
                    <a:pt x="5" y="106"/>
                    <a:pt x="5" y="107"/>
                  </a:cubicBezTo>
                  <a:cubicBezTo>
                    <a:pt x="6" y="106"/>
                    <a:pt x="6" y="106"/>
                    <a:pt x="5" y="103"/>
                  </a:cubicBezTo>
                  <a:close/>
                  <a:moveTo>
                    <a:pt x="31" y="27"/>
                  </a:moveTo>
                  <a:cubicBezTo>
                    <a:pt x="33" y="29"/>
                    <a:pt x="34" y="29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3" y="28"/>
                    <a:pt x="32" y="27"/>
                    <a:pt x="31" y="26"/>
                  </a:cubicBezTo>
                  <a:cubicBezTo>
                    <a:pt x="31" y="27"/>
                    <a:pt x="31" y="27"/>
                    <a:pt x="31" y="27"/>
                  </a:cubicBezTo>
                  <a:close/>
                  <a:moveTo>
                    <a:pt x="59" y="67"/>
                  </a:moveTo>
                  <a:cubicBezTo>
                    <a:pt x="58" y="67"/>
                    <a:pt x="58" y="66"/>
                    <a:pt x="57" y="65"/>
                  </a:cubicBezTo>
                  <a:cubicBezTo>
                    <a:pt x="57" y="66"/>
                    <a:pt x="56" y="66"/>
                    <a:pt x="57" y="66"/>
                  </a:cubicBezTo>
                  <a:cubicBezTo>
                    <a:pt x="57" y="67"/>
                    <a:pt x="57" y="68"/>
                    <a:pt x="58" y="68"/>
                  </a:cubicBezTo>
                  <a:cubicBezTo>
                    <a:pt x="58" y="68"/>
                    <a:pt x="58" y="68"/>
                    <a:pt x="59" y="67"/>
                  </a:cubicBezTo>
                  <a:close/>
                  <a:moveTo>
                    <a:pt x="9" y="157"/>
                  </a:moveTo>
                  <a:cubicBezTo>
                    <a:pt x="9" y="156"/>
                    <a:pt x="10" y="152"/>
                    <a:pt x="10" y="150"/>
                  </a:cubicBezTo>
                  <a:cubicBezTo>
                    <a:pt x="9" y="152"/>
                    <a:pt x="9" y="155"/>
                    <a:pt x="9" y="157"/>
                  </a:cubicBezTo>
                  <a:close/>
                  <a:moveTo>
                    <a:pt x="26" y="150"/>
                  </a:moveTo>
                  <a:cubicBezTo>
                    <a:pt x="25" y="150"/>
                    <a:pt x="21" y="155"/>
                    <a:pt x="21" y="156"/>
                  </a:cubicBezTo>
                  <a:cubicBezTo>
                    <a:pt x="23" y="154"/>
                    <a:pt x="24" y="152"/>
                    <a:pt x="26" y="150"/>
                  </a:cubicBezTo>
                  <a:cubicBezTo>
                    <a:pt x="26" y="150"/>
                    <a:pt x="26" y="150"/>
                    <a:pt x="26" y="150"/>
                  </a:cubicBezTo>
                  <a:close/>
                  <a:moveTo>
                    <a:pt x="20" y="24"/>
                  </a:moveTo>
                  <a:cubicBezTo>
                    <a:pt x="20" y="24"/>
                    <a:pt x="20" y="25"/>
                    <a:pt x="19" y="25"/>
                  </a:cubicBezTo>
                  <a:cubicBezTo>
                    <a:pt x="20" y="26"/>
                    <a:pt x="20" y="26"/>
                    <a:pt x="21" y="26"/>
                  </a:cubicBezTo>
                  <a:cubicBezTo>
                    <a:pt x="21" y="26"/>
                    <a:pt x="21" y="26"/>
                    <a:pt x="22" y="25"/>
                  </a:cubicBezTo>
                  <a:cubicBezTo>
                    <a:pt x="21" y="25"/>
                    <a:pt x="21" y="24"/>
                    <a:pt x="20" y="24"/>
                  </a:cubicBezTo>
                  <a:close/>
                  <a:moveTo>
                    <a:pt x="9" y="158"/>
                  </a:moveTo>
                  <a:cubicBezTo>
                    <a:pt x="8" y="159"/>
                    <a:pt x="8" y="163"/>
                    <a:pt x="9" y="166"/>
                  </a:cubicBezTo>
                  <a:cubicBezTo>
                    <a:pt x="9" y="161"/>
                    <a:pt x="9" y="159"/>
                    <a:pt x="9" y="158"/>
                  </a:cubicBezTo>
                  <a:close/>
                  <a:moveTo>
                    <a:pt x="4" y="59"/>
                  </a:moveTo>
                  <a:cubicBezTo>
                    <a:pt x="4" y="60"/>
                    <a:pt x="4" y="65"/>
                    <a:pt x="4" y="66"/>
                  </a:cubicBezTo>
                  <a:cubicBezTo>
                    <a:pt x="5" y="65"/>
                    <a:pt x="5" y="61"/>
                    <a:pt x="4" y="59"/>
                  </a:cubicBezTo>
                  <a:close/>
                  <a:moveTo>
                    <a:pt x="27" y="153"/>
                  </a:moveTo>
                  <a:cubicBezTo>
                    <a:pt x="26" y="154"/>
                    <a:pt x="25" y="155"/>
                    <a:pt x="24" y="156"/>
                  </a:cubicBezTo>
                  <a:cubicBezTo>
                    <a:pt x="25" y="156"/>
                    <a:pt x="25" y="156"/>
                    <a:pt x="26" y="156"/>
                  </a:cubicBezTo>
                  <a:cubicBezTo>
                    <a:pt x="26" y="155"/>
                    <a:pt x="27" y="155"/>
                    <a:pt x="27" y="153"/>
                  </a:cubicBezTo>
                  <a:close/>
                  <a:moveTo>
                    <a:pt x="76" y="89"/>
                  </a:moveTo>
                  <a:cubicBezTo>
                    <a:pt x="76" y="90"/>
                    <a:pt x="76" y="90"/>
                    <a:pt x="76" y="91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77" y="90"/>
                    <a:pt x="77" y="89"/>
                    <a:pt x="77" y="88"/>
                  </a:cubicBezTo>
                  <a:cubicBezTo>
                    <a:pt x="77" y="89"/>
                    <a:pt x="76" y="89"/>
                    <a:pt x="76" y="89"/>
                  </a:cubicBezTo>
                  <a:close/>
                  <a:moveTo>
                    <a:pt x="18" y="22"/>
                  </a:moveTo>
                  <a:cubicBezTo>
                    <a:pt x="18" y="21"/>
                    <a:pt x="17" y="21"/>
                    <a:pt x="17" y="21"/>
                  </a:cubicBezTo>
                  <a:cubicBezTo>
                    <a:pt x="16" y="21"/>
                    <a:pt x="16" y="22"/>
                    <a:pt x="16" y="23"/>
                  </a:cubicBezTo>
                  <a:cubicBezTo>
                    <a:pt x="16" y="23"/>
                    <a:pt x="16" y="23"/>
                    <a:pt x="17" y="23"/>
                  </a:cubicBezTo>
                  <a:cubicBezTo>
                    <a:pt x="17" y="23"/>
                    <a:pt x="18" y="22"/>
                    <a:pt x="18" y="22"/>
                  </a:cubicBezTo>
                  <a:close/>
                  <a:moveTo>
                    <a:pt x="52" y="65"/>
                  </a:moveTo>
                  <a:cubicBezTo>
                    <a:pt x="52" y="64"/>
                    <a:pt x="53" y="64"/>
                    <a:pt x="52" y="64"/>
                  </a:cubicBezTo>
                  <a:cubicBezTo>
                    <a:pt x="52" y="63"/>
                    <a:pt x="52" y="62"/>
                    <a:pt x="51" y="62"/>
                  </a:cubicBezTo>
                  <a:cubicBezTo>
                    <a:pt x="51" y="62"/>
                    <a:pt x="51" y="62"/>
                    <a:pt x="50" y="63"/>
                  </a:cubicBezTo>
                  <a:cubicBezTo>
                    <a:pt x="51" y="63"/>
                    <a:pt x="51" y="64"/>
                    <a:pt x="52" y="65"/>
                  </a:cubicBezTo>
                  <a:close/>
                  <a:moveTo>
                    <a:pt x="83" y="158"/>
                  </a:moveTo>
                  <a:cubicBezTo>
                    <a:pt x="83" y="158"/>
                    <a:pt x="83" y="158"/>
                    <a:pt x="83" y="158"/>
                  </a:cubicBezTo>
                  <a:cubicBezTo>
                    <a:pt x="84" y="157"/>
                    <a:pt x="85" y="155"/>
                    <a:pt x="87" y="154"/>
                  </a:cubicBezTo>
                  <a:cubicBezTo>
                    <a:pt x="87" y="154"/>
                    <a:pt x="86" y="154"/>
                    <a:pt x="86" y="154"/>
                  </a:cubicBezTo>
                  <a:cubicBezTo>
                    <a:pt x="85" y="155"/>
                    <a:pt x="84" y="156"/>
                    <a:pt x="83" y="157"/>
                  </a:cubicBezTo>
                  <a:cubicBezTo>
                    <a:pt x="83" y="157"/>
                    <a:pt x="83" y="158"/>
                    <a:pt x="83" y="158"/>
                  </a:cubicBezTo>
                  <a:close/>
                  <a:moveTo>
                    <a:pt x="91" y="96"/>
                  </a:moveTo>
                  <a:cubicBezTo>
                    <a:pt x="89" y="95"/>
                    <a:pt x="89" y="96"/>
                    <a:pt x="89" y="98"/>
                  </a:cubicBezTo>
                  <a:cubicBezTo>
                    <a:pt x="89" y="97"/>
                    <a:pt x="90" y="97"/>
                    <a:pt x="91" y="96"/>
                  </a:cubicBezTo>
                  <a:close/>
                  <a:moveTo>
                    <a:pt x="46" y="97"/>
                  </a:moveTo>
                  <a:cubicBezTo>
                    <a:pt x="47" y="96"/>
                    <a:pt x="47" y="96"/>
                    <a:pt x="46" y="94"/>
                  </a:cubicBezTo>
                  <a:cubicBezTo>
                    <a:pt x="45" y="95"/>
                    <a:pt x="45" y="96"/>
                    <a:pt x="46" y="97"/>
                  </a:cubicBezTo>
                  <a:close/>
                  <a:moveTo>
                    <a:pt x="18" y="75"/>
                  </a:moveTo>
                  <a:cubicBezTo>
                    <a:pt x="17" y="76"/>
                    <a:pt x="17" y="77"/>
                    <a:pt x="17" y="79"/>
                  </a:cubicBezTo>
                  <a:cubicBezTo>
                    <a:pt x="18" y="78"/>
                    <a:pt x="18" y="77"/>
                    <a:pt x="18" y="75"/>
                  </a:cubicBezTo>
                  <a:close/>
                  <a:moveTo>
                    <a:pt x="11" y="39"/>
                  </a:moveTo>
                  <a:cubicBezTo>
                    <a:pt x="11" y="39"/>
                    <a:pt x="11" y="39"/>
                    <a:pt x="11" y="39"/>
                  </a:cubicBezTo>
                  <a:cubicBezTo>
                    <a:pt x="12" y="38"/>
                    <a:pt x="13" y="37"/>
                    <a:pt x="14" y="36"/>
                  </a:cubicBezTo>
                  <a:cubicBezTo>
                    <a:pt x="14" y="35"/>
                    <a:pt x="14" y="35"/>
                    <a:pt x="13" y="35"/>
                  </a:cubicBezTo>
                  <a:cubicBezTo>
                    <a:pt x="13" y="36"/>
                    <a:pt x="12" y="37"/>
                    <a:pt x="11" y="39"/>
                  </a:cubicBezTo>
                  <a:close/>
                  <a:moveTo>
                    <a:pt x="19" y="35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20" y="34"/>
                    <a:pt x="21" y="32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2"/>
                    <a:pt x="20" y="33"/>
                    <a:pt x="19" y="35"/>
                  </a:cubicBezTo>
                  <a:close/>
                  <a:moveTo>
                    <a:pt x="39" y="47"/>
                  </a:moveTo>
                  <a:cubicBezTo>
                    <a:pt x="39" y="47"/>
                    <a:pt x="40" y="46"/>
                    <a:pt x="40" y="46"/>
                  </a:cubicBezTo>
                  <a:cubicBezTo>
                    <a:pt x="39" y="45"/>
                    <a:pt x="38" y="45"/>
                    <a:pt x="38" y="44"/>
                  </a:cubicBezTo>
                  <a:cubicBezTo>
                    <a:pt x="37" y="45"/>
                    <a:pt x="38" y="45"/>
                    <a:pt x="39" y="47"/>
                  </a:cubicBezTo>
                  <a:close/>
                  <a:moveTo>
                    <a:pt x="8" y="47"/>
                  </a:moveTo>
                  <a:cubicBezTo>
                    <a:pt x="8" y="47"/>
                    <a:pt x="9" y="47"/>
                    <a:pt x="9" y="47"/>
                  </a:cubicBezTo>
                  <a:cubicBezTo>
                    <a:pt x="9" y="47"/>
                    <a:pt x="9" y="46"/>
                    <a:pt x="10" y="45"/>
                  </a:cubicBezTo>
                  <a:cubicBezTo>
                    <a:pt x="10" y="45"/>
                    <a:pt x="11" y="44"/>
                    <a:pt x="11" y="43"/>
                  </a:cubicBezTo>
                  <a:cubicBezTo>
                    <a:pt x="10" y="44"/>
                    <a:pt x="8" y="45"/>
                    <a:pt x="8" y="47"/>
                  </a:cubicBezTo>
                  <a:close/>
                  <a:moveTo>
                    <a:pt x="9" y="31"/>
                  </a:moveTo>
                  <a:cubicBezTo>
                    <a:pt x="9" y="30"/>
                    <a:pt x="10" y="29"/>
                    <a:pt x="11" y="27"/>
                  </a:cubicBezTo>
                  <a:cubicBezTo>
                    <a:pt x="9" y="29"/>
                    <a:pt x="8" y="30"/>
                    <a:pt x="9" y="31"/>
                  </a:cubicBezTo>
                  <a:close/>
                  <a:moveTo>
                    <a:pt x="15" y="155"/>
                  </a:moveTo>
                  <a:cubicBezTo>
                    <a:pt x="15" y="154"/>
                    <a:pt x="16" y="153"/>
                    <a:pt x="16" y="151"/>
                  </a:cubicBezTo>
                  <a:cubicBezTo>
                    <a:pt x="15" y="153"/>
                    <a:pt x="15" y="153"/>
                    <a:pt x="15" y="155"/>
                  </a:cubicBezTo>
                  <a:close/>
                  <a:moveTo>
                    <a:pt x="72" y="81"/>
                  </a:moveTo>
                  <a:cubicBezTo>
                    <a:pt x="72" y="80"/>
                    <a:pt x="72" y="79"/>
                    <a:pt x="72" y="79"/>
                  </a:cubicBezTo>
                  <a:cubicBezTo>
                    <a:pt x="72" y="79"/>
                    <a:pt x="72" y="78"/>
                    <a:pt x="72" y="78"/>
                  </a:cubicBezTo>
                  <a:cubicBezTo>
                    <a:pt x="72" y="79"/>
                    <a:pt x="71" y="79"/>
                    <a:pt x="71" y="80"/>
                  </a:cubicBezTo>
                  <a:cubicBezTo>
                    <a:pt x="71" y="80"/>
                    <a:pt x="71" y="80"/>
                    <a:pt x="71" y="81"/>
                  </a:cubicBezTo>
                  <a:cubicBezTo>
                    <a:pt x="71" y="81"/>
                    <a:pt x="72" y="81"/>
                    <a:pt x="72" y="81"/>
                  </a:cubicBezTo>
                  <a:close/>
                  <a:moveTo>
                    <a:pt x="18" y="165"/>
                  </a:moveTo>
                  <a:cubicBezTo>
                    <a:pt x="20" y="163"/>
                    <a:pt x="20" y="163"/>
                    <a:pt x="19" y="162"/>
                  </a:cubicBezTo>
                  <a:cubicBezTo>
                    <a:pt x="19" y="163"/>
                    <a:pt x="19" y="164"/>
                    <a:pt x="18" y="165"/>
                  </a:cubicBezTo>
                  <a:close/>
                  <a:moveTo>
                    <a:pt x="13" y="93"/>
                  </a:moveTo>
                  <a:cubicBezTo>
                    <a:pt x="12" y="94"/>
                    <a:pt x="11" y="94"/>
                    <a:pt x="12" y="96"/>
                  </a:cubicBezTo>
                  <a:cubicBezTo>
                    <a:pt x="12" y="95"/>
                    <a:pt x="13" y="94"/>
                    <a:pt x="13" y="93"/>
                  </a:cubicBezTo>
                  <a:close/>
                  <a:moveTo>
                    <a:pt x="10" y="144"/>
                  </a:moveTo>
                  <a:cubicBezTo>
                    <a:pt x="10" y="144"/>
                    <a:pt x="10" y="144"/>
                    <a:pt x="10" y="145"/>
                  </a:cubicBezTo>
                  <a:cubicBezTo>
                    <a:pt x="11" y="143"/>
                    <a:pt x="11" y="141"/>
                    <a:pt x="11" y="139"/>
                  </a:cubicBezTo>
                  <a:cubicBezTo>
                    <a:pt x="11" y="139"/>
                    <a:pt x="11" y="139"/>
                    <a:pt x="10" y="139"/>
                  </a:cubicBezTo>
                  <a:cubicBezTo>
                    <a:pt x="10" y="141"/>
                    <a:pt x="10" y="143"/>
                    <a:pt x="10" y="144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9" y="105"/>
                    <a:pt x="90" y="104"/>
                  </a:cubicBezTo>
                  <a:cubicBezTo>
                    <a:pt x="90" y="104"/>
                    <a:pt x="90" y="104"/>
                    <a:pt x="90" y="103"/>
                  </a:cubicBezTo>
                  <a:cubicBezTo>
                    <a:pt x="89" y="104"/>
                    <a:pt x="88" y="105"/>
                    <a:pt x="87" y="106"/>
                  </a:cubicBezTo>
                  <a:close/>
                  <a:moveTo>
                    <a:pt x="13" y="27"/>
                  </a:move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6"/>
                    <a:pt x="15" y="25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5" y="25"/>
                    <a:pt x="15" y="25"/>
                    <a:pt x="14" y="25"/>
                  </a:cubicBezTo>
                  <a:cubicBezTo>
                    <a:pt x="14" y="26"/>
                    <a:pt x="14" y="26"/>
                    <a:pt x="13" y="27"/>
                  </a:cubicBezTo>
                  <a:close/>
                  <a:moveTo>
                    <a:pt x="103" y="134"/>
                  </a:moveTo>
                  <a:cubicBezTo>
                    <a:pt x="104" y="133"/>
                    <a:pt x="104" y="132"/>
                    <a:pt x="103" y="131"/>
                  </a:cubicBezTo>
                  <a:cubicBezTo>
                    <a:pt x="103" y="132"/>
                    <a:pt x="103" y="133"/>
                    <a:pt x="103" y="134"/>
                  </a:cubicBezTo>
                  <a:close/>
                  <a:moveTo>
                    <a:pt x="37" y="100"/>
                  </a:moveTo>
                  <a:cubicBezTo>
                    <a:pt x="36" y="101"/>
                    <a:pt x="35" y="102"/>
                    <a:pt x="35" y="103"/>
                  </a:cubicBezTo>
                  <a:cubicBezTo>
                    <a:pt x="36" y="102"/>
                    <a:pt x="36" y="102"/>
                    <a:pt x="37" y="100"/>
                  </a:cubicBezTo>
                  <a:close/>
                  <a:moveTo>
                    <a:pt x="79" y="94"/>
                  </a:moveTo>
                  <a:cubicBezTo>
                    <a:pt x="79" y="94"/>
                    <a:pt x="79" y="94"/>
                    <a:pt x="79" y="94"/>
                  </a:cubicBezTo>
                  <a:cubicBezTo>
                    <a:pt x="79" y="94"/>
                    <a:pt x="80" y="94"/>
                    <a:pt x="81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79" y="93"/>
                    <a:pt x="79" y="93"/>
                  </a:cubicBezTo>
                  <a:cubicBezTo>
                    <a:pt x="79" y="94"/>
                    <a:pt x="79" y="94"/>
                    <a:pt x="79" y="94"/>
                  </a:cubicBezTo>
                  <a:close/>
                  <a:moveTo>
                    <a:pt x="34" y="36"/>
                  </a:moveTo>
                  <a:cubicBezTo>
                    <a:pt x="35" y="37"/>
                    <a:pt x="36" y="37"/>
                    <a:pt x="37" y="38"/>
                  </a:cubicBezTo>
                  <a:cubicBezTo>
                    <a:pt x="36" y="37"/>
                    <a:pt x="35" y="36"/>
                    <a:pt x="34" y="36"/>
                  </a:cubicBezTo>
                  <a:close/>
                  <a:moveTo>
                    <a:pt x="27" y="159"/>
                  </a:moveTo>
                  <a:cubicBezTo>
                    <a:pt x="28" y="158"/>
                    <a:pt x="28" y="157"/>
                    <a:pt x="29" y="156"/>
                  </a:cubicBezTo>
                  <a:cubicBezTo>
                    <a:pt x="28" y="156"/>
                    <a:pt x="28" y="157"/>
                    <a:pt x="28" y="157"/>
                  </a:cubicBezTo>
                  <a:cubicBezTo>
                    <a:pt x="27" y="157"/>
                    <a:pt x="27" y="158"/>
                    <a:pt x="27" y="159"/>
                  </a:cubicBezTo>
                  <a:close/>
                  <a:moveTo>
                    <a:pt x="55" y="120"/>
                  </a:moveTo>
                  <a:cubicBezTo>
                    <a:pt x="56" y="119"/>
                    <a:pt x="57" y="118"/>
                    <a:pt x="58" y="117"/>
                  </a:cubicBezTo>
                  <a:cubicBezTo>
                    <a:pt x="56" y="118"/>
                    <a:pt x="56" y="119"/>
                    <a:pt x="55" y="120"/>
                  </a:cubicBezTo>
                  <a:close/>
                  <a:moveTo>
                    <a:pt x="13" y="170"/>
                  </a:moveTo>
                  <a:cubicBezTo>
                    <a:pt x="14" y="169"/>
                    <a:pt x="14" y="169"/>
                    <a:pt x="14" y="168"/>
                  </a:cubicBezTo>
                  <a:cubicBezTo>
                    <a:pt x="14" y="168"/>
                    <a:pt x="13" y="169"/>
                    <a:pt x="13" y="170"/>
                  </a:cubicBezTo>
                  <a:close/>
                  <a:moveTo>
                    <a:pt x="28" y="32"/>
                  </a:moveTo>
                  <a:cubicBezTo>
                    <a:pt x="28" y="32"/>
                    <a:pt x="27" y="32"/>
                    <a:pt x="27" y="32"/>
                  </a:cubicBezTo>
                  <a:cubicBezTo>
                    <a:pt x="28" y="33"/>
                    <a:pt x="29" y="34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4"/>
                    <a:pt x="28" y="33"/>
                    <a:pt x="28" y="32"/>
                  </a:cubicBezTo>
                  <a:close/>
                  <a:moveTo>
                    <a:pt x="72" y="94"/>
                  </a:moveTo>
                  <a:cubicBezTo>
                    <a:pt x="72" y="94"/>
                    <a:pt x="72" y="94"/>
                    <a:pt x="72" y="92"/>
                  </a:cubicBezTo>
                  <a:cubicBezTo>
                    <a:pt x="71" y="93"/>
                    <a:pt x="71" y="93"/>
                    <a:pt x="72" y="94"/>
                  </a:cubicBezTo>
                  <a:close/>
                  <a:moveTo>
                    <a:pt x="90" y="87"/>
                  </a:moveTo>
                  <a:cubicBezTo>
                    <a:pt x="90" y="86"/>
                    <a:pt x="90" y="86"/>
                    <a:pt x="90" y="86"/>
                  </a:cubicBezTo>
                  <a:cubicBezTo>
                    <a:pt x="90" y="86"/>
                    <a:pt x="89" y="85"/>
                    <a:pt x="89" y="84"/>
                  </a:cubicBezTo>
                  <a:cubicBezTo>
                    <a:pt x="88" y="86"/>
                    <a:pt x="90" y="86"/>
                    <a:pt x="90" y="87"/>
                  </a:cubicBezTo>
                  <a:close/>
                  <a:moveTo>
                    <a:pt x="104" y="136"/>
                  </a:move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5" y="137"/>
                    <a:pt x="105" y="136"/>
                  </a:cubicBezTo>
                  <a:cubicBezTo>
                    <a:pt x="105" y="136"/>
                    <a:pt x="105" y="136"/>
                    <a:pt x="104" y="136"/>
                  </a:cubicBezTo>
                  <a:close/>
                  <a:moveTo>
                    <a:pt x="33" y="113"/>
                  </a:moveTo>
                  <a:cubicBezTo>
                    <a:pt x="33" y="112"/>
                    <a:pt x="33" y="111"/>
                    <a:pt x="33" y="110"/>
                  </a:cubicBezTo>
                  <a:cubicBezTo>
                    <a:pt x="32" y="111"/>
                    <a:pt x="32" y="111"/>
                    <a:pt x="33" y="113"/>
                  </a:cubicBezTo>
                  <a:close/>
                  <a:moveTo>
                    <a:pt x="5" y="134"/>
                  </a:moveTo>
                  <a:cubicBezTo>
                    <a:pt x="5" y="132"/>
                    <a:pt x="5" y="132"/>
                    <a:pt x="5" y="131"/>
                  </a:cubicBezTo>
                  <a:cubicBezTo>
                    <a:pt x="5" y="132"/>
                    <a:pt x="5" y="133"/>
                    <a:pt x="5" y="134"/>
                  </a:cubicBezTo>
                  <a:close/>
                  <a:moveTo>
                    <a:pt x="23" y="132"/>
                  </a:moveTo>
                  <a:cubicBezTo>
                    <a:pt x="23" y="133"/>
                    <a:pt x="22" y="134"/>
                    <a:pt x="23" y="135"/>
                  </a:cubicBezTo>
                  <a:cubicBezTo>
                    <a:pt x="23" y="134"/>
                    <a:pt x="24" y="133"/>
                    <a:pt x="23" y="132"/>
                  </a:cubicBezTo>
                  <a:close/>
                  <a:moveTo>
                    <a:pt x="46" y="193"/>
                  </a:moveTo>
                  <a:cubicBezTo>
                    <a:pt x="46" y="192"/>
                    <a:pt x="47" y="192"/>
                    <a:pt x="47" y="191"/>
                  </a:cubicBezTo>
                  <a:cubicBezTo>
                    <a:pt x="47" y="191"/>
                    <a:pt x="47" y="191"/>
                    <a:pt x="47" y="191"/>
                  </a:cubicBezTo>
                  <a:cubicBezTo>
                    <a:pt x="47" y="192"/>
                    <a:pt x="46" y="192"/>
                    <a:pt x="46" y="193"/>
                  </a:cubicBezTo>
                  <a:close/>
                  <a:moveTo>
                    <a:pt x="25" y="122"/>
                  </a:moveTo>
                  <a:cubicBezTo>
                    <a:pt x="25" y="122"/>
                    <a:pt x="25" y="123"/>
                    <a:pt x="25" y="124"/>
                  </a:cubicBezTo>
                  <a:cubicBezTo>
                    <a:pt x="25" y="123"/>
                    <a:pt x="26" y="122"/>
                    <a:pt x="25" y="122"/>
                  </a:cubicBezTo>
                  <a:close/>
                  <a:moveTo>
                    <a:pt x="37" y="31"/>
                  </a:moveTo>
                  <a:cubicBezTo>
                    <a:pt x="37" y="32"/>
                    <a:pt x="38" y="32"/>
                    <a:pt x="39" y="33"/>
                  </a:cubicBezTo>
                  <a:cubicBezTo>
                    <a:pt x="38" y="32"/>
                    <a:pt x="38" y="32"/>
                    <a:pt x="37" y="31"/>
                  </a:cubicBezTo>
                  <a:close/>
                  <a:moveTo>
                    <a:pt x="24" y="28"/>
                  </a:moveTo>
                  <a:cubicBezTo>
                    <a:pt x="23" y="28"/>
                    <a:pt x="23" y="28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8"/>
                    <a:pt x="24" y="28"/>
                    <a:pt x="24" y="28"/>
                  </a:cubicBezTo>
                  <a:close/>
                  <a:moveTo>
                    <a:pt x="18" y="66"/>
                  </a:moveTo>
                  <a:cubicBezTo>
                    <a:pt x="18" y="67"/>
                    <a:pt x="18" y="68"/>
                    <a:pt x="18" y="68"/>
                  </a:cubicBezTo>
                  <a:cubicBezTo>
                    <a:pt x="18" y="67"/>
                    <a:pt x="18" y="67"/>
                    <a:pt x="18" y="66"/>
                  </a:cubicBezTo>
                  <a:close/>
                  <a:moveTo>
                    <a:pt x="34" y="149"/>
                  </a:moveTo>
                  <a:cubicBezTo>
                    <a:pt x="34" y="150"/>
                    <a:pt x="34" y="150"/>
                    <a:pt x="34" y="150"/>
                  </a:cubicBezTo>
                  <a:cubicBezTo>
                    <a:pt x="35" y="149"/>
                    <a:pt x="35" y="149"/>
                    <a:pt x="36" y="148"/>
                  </a:cubicBezTo>
                  <a:cubicBezTo>
                    <a:pt x="36" y="148"/>
                    <a:pt x="35" y="148"/>
                    <a:pt x="35" y="148"/>
                  </a:cubicBezTo>
                  <a:cubicBezTo>
                    <a:pt x="35" y="148"/>
                    <a:pt x="35" y="149"/>
                    <a:pt x="34" y="149"/>
                  </a:cubicBezTo>
                  <a:close/>
                  <a:moveTo>
                    <a:pt x="96" y="97"/>
                  </a:moveTo>
                  <a:cubicBezTo>
                    <a:pt x="95" y="97"/>
                    <a:pt x="95" y="97"/>
                    <a:pt x="95" y="97"/>
                  </a:cubicBezTo>
                  <a:cubicBezTo>
                    <a:pt x="95" y="97"/>
                    <a:pt x="95" y="98"/>
                    <a:pt x="96" y="98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7"/>
                    <a:pt x="96" y="97"/>
                    <a:pt x="96" y="97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3"/>
                    <a:pt x="4" y="52"/>
                  </a:cubicBezTo>
                  <a:close/>
                  <a:moveTo>
                    <a:pt x="31" y="208"/>
                  </a:moveTo>
                  <a:cubicBezTo>
                    <a:pt x="30" y="208"/>
                    <a:pt x="30" y="208"/>
                    <a:pt x="30" y="209"/>
                  </a:cubicBezTo>
                  <a:cubicBezTo>
                    <a:pt x="30" y="209"/>
                    <a:pt x="31" y="208"/>
                    <a:pt x="31" y="208"/>
                  </a:cubicBezTo>
                  <a:close/>
                  <a:moveTo>
                    <a:pt x="46" y="126"/>
                  </a:moveTo>
                  <a:cubicBezTo>
                    <a:pt x="46" y="126"/>
                    <a:pt x="46" y="126"/>
                    <a:pt x="47" y="126"/>
                  </a:cubicBezTo>
                  <a:cubicBezTo>
                    <a:pt x="47" y="126"/>
                    <a:pt x="47" y="125"/>
                    <a:pt x="47" y="125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7" y="125"/>
                    <a:pt x="47" y="125"/>
                    <a:pt x="46" y="126"/>
                  </a:cubicBezTo>
                  <a:close/>
                  <a:moveTo>
                    <a:pt x="6" y="154"/>
                  </a:moveTo>
                  <a:cubicBezTo>
                    <a:pt x="6" y="155"/>
                    <a:pt x="5" y="155"/>
                    <a:pt x="5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5"/>
                    <a:pt x="6" y="155"/>
                    <a:pt x="6" y="154"/>
                  </a:cubicBezTo>
                  <a:close/>
                  <a:moveTo>
                    <a:pt x="48" y="98"/>
                  </a:moveTo>
                  <a:cubicBezTo>
                    <a:pt x="49" y="98"/>
                    <a:pt x="49" y="98"/>
                    <a:pt x="49" y="98"/>
                  </a:cubicBezTo>
                  <a:cubicBezTo>
                    <a:pt x="49" y="98"/>
                    <a:pt x="49" y="97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97"/>
                    <a:pt x="49" y="98"/>
                    <a:pt x="48" y="98"/>
                  </a:cubicBezTo>
                  <a:close/>
                  <a:moveTo>
                    <a:pt x="44" y="120"/>
                  </a:moveTo>
                  <a:cubicBezTo>
                    <a:pt x="43" y="121"/>
                    <a:pt x="43" y="121"/>
                    <a:pt x="43" y="122"/>
                  </a:cubicBezTo>
                  <a:cubicBezTo>
                    <a:pt x="44" y="121"/>
                    <a:pt x="44" y="121"/>
                    <a:pt x="44" y="120"/>
                  </a:cubicBezTo>
                  <a:close/>
                  <a:moveTo>
                    <a:pt x="84" y="95"/>
                  </a:moveTo>
                  <a:cubicBezTo>
                    <a:pt x="84" y="95"/>
                    <a:pt x="84" y="95"/>
                    <a:pt x="84" y="95"/>
                  </a:cubicBezTo>
                  <a:cubicBezTo>
                    <a:pt x="84" y="95"/>
                    <a:pt x="84" y="95"/>
                    <a:pt x="85" y="95"/>
                  </a:cubicBezTo>
                  <a:cubicBezTo>
                    <a:pt x="85" y="95"/>
                    <a:pt x="84" y="95"/>
                    <a:pt x="84" y="95"/>
                  </a:cubicBezTo>
                  <a:cubicBezTo>
                    <a:pt x="84" y="95"/>
                    <a:pt x="84" y="95"/>
                    <a:pt x="84" y="95"/>
                  </a:cubicBezTo>
                  <a:close/>
                  <a:moveTo>
                    <a:pt x="37" y="146"/>
                  </a:moveTo>
                  <a:cubicBezTo>
                    <a:pt x="37" y="146"/>
                    <a:pt x="37" y="146"/>
                    <a:pt x="37" y="146"/>
                  </a:cubicBezTo>
                  <a:cubicBezTo>
                    <a:pt x="37" y="146"/>
                    <a:pt x="37" y="147"/>
                    <a:pt x="36" y="147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7" y="147"/>
                    <a:pt x="37" y="147"/>
                    <a:pt x="37" y="146"/>
                  </a:cubicBezTo>
                  <a:close/>
                  <a:moveTo>
                    <a:pt x="32" y="136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6"/>
                  </a:cubicBezTo>
                  <a:close/>
                  <a:moveTo>
                    <a:pt x="18" y="82"/>
                  </a:moveTo>
                  <a:cubicBezTo>
                    <a:pt x="17" y="83"/>
                    <a:pt x="17" y="83"/>
                    <a:pt x="17" y="84"/>
                  </a:cubicBezTo>
                  <a:cubicBezTo>
                    <a:pt x="17" y="83"/>
                    <a:pt x="17" y="83"/>
                    <a:pt x="18" y="82"/>
                  </a:cubicBezTo>
                  <a:close/>
                  <a:moveTo>
                    <a:pt x="37" y="80"/>
                  </a:moveTo>
                  <a:cubicBezTo>
                    <a:pt x="37" y="80"/>
                    <a:pt x="37" y="81"/>
                    <a:pt x="37" y="81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lose/>
                  <a:moveTo>
                    <a:pt x="17" y="160"/>
                  </a:moveTo>
                  <a:cubicBezTo>
                    <a:pt x="17" y="160"/>
                    <a:pt x="17" y="160"/>
                    <a:pt x="17" y="160"/>
                  </a:cubicBezTo>
                  <a:cubicBezTo>
                    <a:pt x="17" y="160"/>
                    <a:pt x="17" y="161"/>
                    <a:pt x="16" y="161"/>
                  </a:cubicBezTo>
                  <a:cubicBezTo>
                    <a:pt x="16" y="161"/>
                    <a:pt x="16" y="161"/>
                    <a:pt x="16" y="161"/>
                  </a:cubicBezTo>
                  <a:cubicBezTo>
                    <a:pt x="17" y="161"/>
                    <a:pt x="17" y="160"/>
                    <a:pt x="17" y="160"/>
                  </a:cubicBezTo>
                  <a:close/>
                  <a:moveTo>
                    <a:pt x="61" y="132"/>
                  </a:moveTo>
                  <a:cubicBezTo>
                    <a:pt x="61" y="132"/>
                    <a:pt x="61" y="132"/>
                    <a:pt x="61" y="132"/>
                  </a:cubicBezTo>
                  <a:cubicBezTo>
                    <a:pt x="61" y="132"/>
                    <a:pt x="61" y="132"/>
                    <a:pt x="62" y="131"/>
                  </a:cubicBezTo>
                  <a:cubicBezTo>
                    <a:pt x="61" y="131"/>
                    <a:pt x="61" y="131"/>
                    <a:pt x="61" y="131"/>
                  </a:cubicBezTo>
                  <a:cubicBezTo>
                    <a:pt x="61" y="132"/>
                    <a:pt x="61" y="132"/>
                    <a:pt x="61" y="132"/>
                  </a:cubicBezTo>
                  <a:close/>
                  <a:moveTo>
                    <a:pt x="30" y="103"/>
                  </a:moveTo>
                  <a:cubicBezTo>
                    <a:pt x="30" y="103"/>
                    <a:pt x="30" y="103"/>
                    <a:pt x="30" y="103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3"/>
                  </a:cubicBezTo>
                  <a:close/>
                  <a:moveTo>
                    <a:pt x="55" y="68"/>
                  </a:move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5" y="69"/>
                    <a:pt x="55" y="69"/>
                  </a:cubicBezTo>
                  <a:cubicBezTo>
                    <a:pt x="55" y="69"/>
                    <a:pt x="55" y="69"/>
                    <a:pt x="55" y="69"/>
                  </a:cubicBezTo>
                  <a:cubicBezTo>
                    <a:pt x="55" y="68"/>
                    <a:pt x="55" y="68"/>
                    <a:pt x="55" y="68"/>
                  </a:cubicBezTo>
                  <a:close/>
                  <a:moveTo>
                    <a:pt x="58" y="92"/>
                  </a:moveTo>
                  <a:cubicBezTo>
                    <a:pt x="58" y="92"/>
                    <a:pt x="58" y="91"/>
                    <a:pt x="58" y="91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8" y="92"/>
                    <a:pt x="58" y="92"/>
                    <a:pt x="58" y="92"/>
                  </a:cubicBezTo>
                  <a:close/>
                  <a:moveTo>
                    <a:pt x="79" y="99"/>
                  </a:moveTo>
                  <a:cubicBezTo>
                    <a:pt x="80" y="99"/>
                    <a:pt x="80" y="99"/>
                    <a:pt x="80" y="99"/>
                  </a:cubicBezTo>
                  <a:cubicBezTo>
                    <a:pt x="80" y="99"/>
                    <a:pt x="80" y="99"/>
                    <a:pt x="80" y="98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0" y="98"/>
                    <a:pt x="80" y="99"/>
                    <a:pt x="79" y="99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2" y="59"/>
                  </a:cubicBezTo>
                  <a:cubicBezTo>
                    <a:pt x="32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lose/>
                  <a:moveTo>
                    <a:pt x="20" y="166"/>
                  </a:moveTo>
                  <a:cubicBezTo>
                    <a:pt x="20" y="166"/>
                    <a:pt x="20" y="166"/>
                    <a:pt x="21" y="167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1" y="166"/>
                    <a:pt x="21" y="166"/>
                    <a:pt x="21" y="166"/>
                  </a:cubicBezTo>
                  <a:cubicBezTo>
                    <a:pt x="20" y="166"/>
                    <a:pt x="20" y="166"/>
                    <a:pt x="20" y="16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0"/>
            <p:cNvSpPr>
              <a:spLocks noEditPoints="1"/>
            </p:cNvSpPr>
            <p:nvPr/>
          </p:nvSpPr>
          <p:spPr bwMode="auto">
            <a:xfrm>
              <a:off x="7096126" y="3055938"/>
              <a:ext cx="327025" cy="765175"/>
            </a:xfrm>
            <a:custGeom>
              <a:avLst/>
              <a:gdLst>
                <a:gd name="T0" fmla="*/ 33 w 101"/>
                <a:gd name="T1" fmla="*/ 19 h 233"/>
                <a:gd name="T2" fmla="*/ 93 w 101"/>
                <a:gd name="T3" fmla="*/ 158 h 233"/>
                <a:gd name="T4" fmla="*/ 5 w 101"/>
                <a:gd name="T5" fmla="*/ 206 h 233"/>
                <a:gd name="T6" fmla="*/ 27 w 101"/>
                <a:gd name="T7" fmla="*/ 211 h 233"/>
                <a:gd name="T8" fmla="*/ 40 w 101"/>
                <a:gd name="T9" fmla="*/ 176 h 233"/>
                <a:gd name="T10" fmla="*/ 91 w 101"/>
                <a:gd name="T11" fmla="*/ 137 h 233"/>
                <a:gd name="T12" fmla="*/ 80 w 101"/>
                <a:gd name="T13" fmla="*/ 156 h 233"/>
                <a:gd name="T14" fmla="*/ 68 w 101"/>
                <a:gd name="T15" fmla="*/ 145 h 233"/>
                <a:gd name="T16" fmla="*/ 42 w 101"/>
                <a:gd name="T17" fmla="*/ 175 h 233"/>
                <a:gd name="T18" fmla="*/ 53 w 101"/>
                <a:gd name="T19" fmla="*/ 163 h 233"/>
                <a:gd name="T20" fmla="*/ 27 w 101"/>
                <a:gd name="T21" fmla="*/ 130 h 233"/>
                <a:gd name="T22" fmla="*/ 50 w 101"/>
                <a:gd name="T23" fmla="*/ 67 h 233"/>
                <a:gd name="T24" fmla="*/ 84 w 101"/>
                <a:gd name="T25" fmla="*/ 162 h 233"/>
                <a:gd name="T26" fmla="*/ 10 w 101"/>
                <a:gd name="T27" fmla="*/ 178 h 233"/>
                <a:gd name="T28" fmla="*/ 34 w 101"/>
                <a:gd name="T29" fmla="*/ 39 h 233"/>
                <a:gd name="T30" fmla="*/ 41 w 101"/>
                <a:gd name="T31" fmla="*/ 77 h 233"/>
                <a:gd name="T32" fmla="*/ 80 w 101"/>
                <a:gd name="T33" fmla="*/ 102 h 233"/>
                <a:gd name="T34" fmla="*/ 58 w 101"/>
                <a:gd name="T35" fmla="*/ 92 h 233"/>
                <a:gd name="T36" fmla="*/ 11 w 101"/>
                <a:gd name="T37" fmla="*/ 84 h 233"/>
                <a:gd name="T38" fmla="*/ 26 w 101"/>
                <a:gd name="T39" fmla="*/ 68 h 233"/>
                <a:gd name="T40" fmla="*/ 12 w 101"/>
                <a:gd name="T41" fmla="*/ 53 h 233"/>
                <a:gd name="T42" fmla="*/ 13 w 101"/>
                <a:gd name="T43" fmla="*/ 138 h 233"/>
                <a:gd name="T44" fmla="*/ 41 w 101"/>
                <a:gd name="T45" fmla="*/ 68 h 233"/>
                <a:gd name="T46" fmla="*/ 89 w 101"/>
                <a:gd name="T47" fmla="*/ 111 h 233"/>
                <a:gd name="T48" fmla="*/ 16 w 101"/>
                <a:gd name="T49" fmla="*/ 123 h 233"/>
                <a:gd name="T50" fmla="*/ 84 w 101"/>
                <a:gd name="T51" fmla="*/ 99 h 233"/>
                <a:gd name="T52" fmla="*/ 66 w 101"/>
                <a:gd name="T53" fmla="*/ 132 h 233"/>
                <a:gd name="T54" fmla="*/ 20 w 101"/>
                <a:gd name="T55" fmla="*/ 63 h 233"/>
                <a:gd name="T56" fmla="*/ 18 w 101"/>
                <a:gd name="T57" fmla="*/ 88 h 233"/>
                <a:gd name="T58" fmla="*/ 68 w 101"/>
                <a:gd name="T59" fmla="*/ 113 h 233"/>
                <a:gd name="T60" fmla="*/ 16 w 101"/>
                <a:gd name="T61" fmla="*/ 81 h 233"/>
                <a:gd name="T62" fmla="*/ 24 w 101"/>
                <a:gd name="T63" fmla="*/ 147 h 233"/>
                <a:gd name="T64" fmla="*/ 24 w 101"/>
                <a:gd name="T65" fmla="*/ 161 h 233"/>
                <a:gd name="T66" fmla="*/ 19 w 101"/>
                <a:gd name="T67" fmla="*/ 34 h 233"/>
                <a:gd name="T68" fmla="*/ 64 w 101"/>
                <a:gd name="T69" fmla="*/ 135 h 233"/>
                <a:gd name="T70" fmla="*/ 23 w 101"/>
                <a:gd name="T71" fmla="*/ 93 h 233"/>
                <a:gd name="T72" fmla="*/ 47 w 101"/>
                <a:gd name="T73" fmla="*/ 98 h 233"/>
                <a:gd name="T74" fmla="*/ 67 w 101"/>
                <a:gd name="T75" fmla="*/ 107 h 233"/>
                <a:gd name="T76" fmla="*/ 49 w 101"/>
                <a:gd name="T77" fmla="*/ 112 h 233"/>
                <a:gd name="T78" fmla="*/ 12 w 101"/>
                <a:gd name="T79" fmla="*/ 186 h 233"/>
                <a:gd name="T80" fmla="*/ 24 w 101"/>
                <a:gd name="T81" fmla="*/ 74 h 233"/>
                <a:gd name="T82" fmla="*/ 33 w 101"/>
                <a:gd name="T83" fmla="*/ 58 h 233"/>
                <a:gd name="T84" fmla="*/ 59 w 101"/>
                <a:gd name="T85" fmla="*/ 149 h 233"/>
                <a:gd name="T86" fmla="*/ 53 w 101"/>
                <a:gd name="T87" fmla="*/ 136 h 233"/>
                <a:gd name="T88" fmla="*/ 42 w 101"/>
                <a:gd name="T89" fmla="*/ 128 h 233"/>
                <a:gd name="T90" fmla="*/ 39 w 101"/>
                <a:gd name="T91" fmla="*/ 145 h 233"/>
                <a:gd name="T92" fmla="*/ 61 w 101"/>
                <a:gd name="T93" fmla="*/ 82 h 233"/>
                <a:gd name="T94" fmla="*/ 58 w 101"/>
                <a:gd name="T95" fmla="*/ 134 h 233"/>
                <a:gd name="T96" fmla="*/ 62 w 101"/>
                <a:gd name="T97" fmla="*/ 123 h 233"/>
                <a:gd name="T98" fmla="*/ 68 w 101"/>
                <a:gd name="T99" fmla="*/ 91 h 233"/>
                <a:gd name="T100" fmla="*/ 33 w 101"/>
                <a:gd name="T101" fmla="*/ 31 h 233"/>
                <a:gd name="T102" fmla="*/ 25 w 101"/>
                <a:gd name="T103" fmla="*/ 18 h 233"/>
                <a:gd name="T104" fmla="*/ 65 w 101"/>
                <a:gd name="T105" fmla="*/ 100 h 233"/>
                <a:gd name="T106" fmla="*/ 58 w 101"/>
                <a:gd name="T107" fmla="*/ 107 h 233"/>
                <a:gd name="T108" fmla="*/ 56 w 101"/>
                <a:gd name="T109" fmla="*/ 88 h 233"/>
                <a:gd name="T110" fmla="*/ 41 w 101"/>
                <a:gd name="T111" fmla="*/ 120 h 233"/>
                <a:gd name="T112" fmla="*/ 19 w 101"/>
                <a:gd name="T113" fmla="*/ 11 h 233"/>
                <a:gd name="T114" fmla="*/ 40 w 101"/>
                <a:gd name="T115" fmla="*/ 127 h 233"/>
                <a:gd name="T116" fmla="*/ 32 w 101"/>
                <a:gd name="T117" fmla="*/ 102 h 233"/>
                <a:gd name="T118" fmla="*/ 27 w 101"/>
                <a:gd name="T119" fmla="*/ 34 h 233"/>
                <a:gd name="T120" fmla="*/ 62 w 101"/>
                <a:gd name="T121" fmla="*/ 88 h 233"/>
                <a:gd name="T122" fmla="*/ 6 w 101"/>
                <a:gd name="T123" fmla="*/ 19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1" h="233">
                  <a:moveTo>
                    <a:pt x="2" y="201"/>
                  </a:moveTo>
                  <a:cubicBezTo>
                    <a:pt x="0" y="201"/>
                    <a:pt x="0" y="201"/>
                    <a:pt x="0" y="199"/>
                  </a:cubicBezTo>
                  <a:cubicBezTo>
                    <a:pt x="0" y="182"/>
                    <a:pt x="0" y="166"/>
                    <a:pt x="0" y="149"/>
                  </a:cubicBezTo>
                  <a:cubicBezTo>
                    <a:pt x="0" y="139"/>
                    <a:pt x="1" y="129"/>
                    <a:pt x="2" y="120"/>
                  </a:cubicBezTo>
                  <a:cubicBezTo>
                    <a:pt x="3" y="113"/>
                    <a:pt x="3" y="106"/>
                    <a:pt x="4" y="100"/>
                  </a:cubicBezTo>
                  <a:cubicBezTo>
                    <a:pt x="5" y="91"/>
                    <a:pt x="6" y="83"/>
                    <a:pt x="7" y="75"/>
                  </a:cubicBezTo>
                  <a:cubicBezTo>
                    <a:pt x="7" y="70"/>
                    <a:pt x="8" y="65"/>
                    <a:pt x="8" y="60"/>
                  </a:cubicBezTo>
                  <a:cubicBezTo>
                    <a:pt x="8" y="58"/>
                    <a:pt x="9" y="56"/>
                    <a:pt x="9" y="53"/>
                  </a:cubicBezTo>
                  <a:cubicBezTo>
                    <a:pt x="9" y="49"/>
                    <a:pt x="10" y="44"/>
                    <a:pt x="10" y="39"/>
                  </a:cubicBezTo>
                  <a:cubicBezTo>
                    <a:pt x="10" y="35"/>
                    <a:pt x="11" y="31"/>
                    <a:pt x="12" y="27"/>
                  </a:cubicBezTo>
                  <a:cubicBezTo>
                    <a:pt x="13" y="22"/>
                    <a:pt x="14" y="16"/>
                    <a:pt x="14" y="10"/>
                  </a:cubicBezTo>
                  <a:cubicBezTo>
                    <a:pt x="15" y="8"/>
                    <a:pt x="15" y="6"/>
                    <a:pt x="15" y="3"/>
                  </a:cubicBezTo>
                  <a:cubicBezTo>
                    <a:pt x="14" y="1"/>
                    <a:pt x="16" y="0"/>
                    <a:pt x="18" y="1"/>
                  </a:cubicBezTo>
                  <a:cubicBezTo>
                    <a:pt x="18" y="1"/>
                    <a:pt x="19" y="2"/>
                    <a:pt x="20" y="3"/>
                  </a:cubicBezTo>
                  <a:cubicBezTo>
                    <a:pt x="21" y="3"/>
                    <a:pt x="21" y="5"/>
                    <a:pt x="22" y="6"/>
                  </a:cubicBezTo>
                  <a:cubicBezTo>
                    <a:pt x="25" y="9"/>
                    <a:pt x="28" y="13"/>
                    <a:pt x="30" y="17"/>
                  </a:cubicBezTo>
                  <a:cubicBezTo>
                    <a:pt x="31" y="17"/>
                    <a:pt x="31" y="18"/>
                    <a:pt x="32" y="18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3" y="20"/>
                    <a:pt x="33" y="21"/>
                    <a:pt x="33" y="21"/>
                  </a:cubicBezTo>
                  <a:cubicBezTo>
                    <a:pt x="36" y="26"/>
                    <a:pt x="40" y="30"/>
                    <a:pt x="43" y="34"/>
                  </a:cubicBezTo>
                  <a:cubicBezTo>
                    <a:pt x="49" y="40"/>
                    <a:pt x="55" y="46"/>
                    <a:pt x="59" y="53"/>
                  </a:cubicBezTo>
                  <a:cubicBezTo>
                    <a:pt x="60" y="54"/>
                    <a:pt x="60" y="55"/>
                    <a:pt x="61" y="55"/>
                  </a:cubicBezTo>
                  <a:cubicBezTo>
                    <a:pt x="61" y="56"/>
                    <a:pt x="61" y="56"/>
                    <a:pt x="62" y="56"/>
                  </a:cubicBezTo>
                  <a:cubicBezTo>
                    <a:pt x="62" y="57"/>
                    <a:pt x="62" y="58"/>
                    <a:pt x="63" y="58"/>
                  </a:cubicBezTo>
                  <a:cubicBezTo>
                    <a:pt x="69" y="66"/>
                    <a:pt x="76" y="74"/>
                    <a:pt x="82" y="82"/>
                  </a:cubicBezTo>
                  <a:cubicBezTo>
                    <a:pt x="86" y="87"/>
                    <a:pt x="90" y="91"/>
                    <a:pt x="93" y="96"/>
                  </a:cubicBezTo>
                  <a:cubicBezTo>
                    <a:pt x="95" y="100"/>
                    <a:pt x="97" y="103"/>
                    <a:pt x="99" y="106"/>
                  </a:cubicBezTo>
                  <a:cubicBezTo>
                    <a:pt x="100" y="107"/>
                    <a:pt x="100" y="109"/>
                    <a:pt x="100" y="110"/>
                  </a:cubicBezTo>
                  <a:cubicBezTo>
                    <a:pt x="100" y="112"/>
                    <a:pt x="100" y="113"/>
                    <a:pt x="100" y="115"/>
                  </a:cubicBezTo>
                  <a:cubicBezTo>
                    <a:pt x="100" y="116"/>
                    <a:pt x="100" y="118"/>
                    <a:pt x="100" y="119"/>
                  </a:cubicBezTo>
                  <a:cubicBezTo>
                    <a:pt x="100" y="125"/>
                    <a:pt x="101" y="130"/>
                    <a:pt x="101" y="135"/>
                  </a:cubicBezTo>
                  <a:cubicBezTo>
                    <a:pt x="101" y="138"/>
                    <a:pt x="101" y="140"/>
                    <a:pt x="101" y="143"/>
                  </a:cubicBezTo>
                  <a:cubicBezTo>
                    <a:pt x="101" y="144"/>
                    <a:pt x="101" y="146"/>
                    <a:pt x="101" y="147"/>
                  </a:cubicBezTo>
                  <a:cubicBezTo>
                    <a:pt x="101" y="148"/>
                    <a:pt x="100" y="150"/>
                    <a:pt x="99" y="151"/>
                  </a:cubicBezTo>
                  <a:cubicBezTo>
                    <a:pt x="98" y="152"/>
                    <a:pt x="97" y="154"/>
                    <a:pt x="95" y="155"/>
                  </a:cubicBezTo>
                  <a:cubicBezTo>
                    <a:pt x="95" y="156"/>
                    <a:pt x="94" y="157"/>
                    <a:pt x="93" y="158"/>
                  </a:cubicBezTo>
                  <a:cubicBezTo>
                    <a:pt x="93" y="159"/>
                    <a:pt x="93" y="159"/>
                    <a:pt x="92" y="159"/>
                  </a:cubicBezTo>
                  <a:cubicBezTo>
                    <a:pt x="88" y="164"/>
                    <a:pt x="83" y="168"/>
                    <a:pt x="79" y="172"/>
                  </a:cubicBezTo>
                  <a:cubicBezTo>
                    <a:pt x="76" y="176"/>
                    <a:pt x="72" y="179"/>
                    <a:pt x="69" y="183"/>
                  </a:cubicBezTo>
                  <a:cubicBezTo>
                    <a:pt x="63" y="189"/>
                    <a:pt x="57" y="194"/>
                    <a:pt x="51" y="200"/>
                  </a:cubicBezTo>
                  <a:cubicBezTo>
                    <a:pt x="49" y="203"/>
                    <a:pt x="46" y="205"/>
                    <a:pt x="43" y="208"/>
                  </a:cubicBezTo>
                  <a:cubicBezTo>
                    <a:pt x="40" y="211"/>
                    <a:pt x="36" y="214"/>
                    <a:pt x="32" y="217"/>
                  </a:cubicBezTo>
                  <a:cubicBezTo>
                    <a:pt x="29" y="220"/>
                    <a:pt x="25" y="223"/>
                    <a:pt x="22" y="227"/>
                  </a:cubicBezTo>
                  <a:cubicBezTo>
                    <a:pt x="20" y="229"/>
                    <a:pt x="18" y="230"/>
                    <a:pt x="17" y="232"/>
                  </a:cubicBezTo>
                  <a:cubicBezTo>
                    <a:pt x="16" y="232"/>
                    <a:pt x="16" y="232"/>
                    <a:pt x="16" y="232"/>
                  </a:cubicBezTo>
                  <a:cubicBezTo>
                    <a:pt x="15" y="233"/>
                    <a:pt x="15" y="233"/>
                    <a:pt x="15" y="233"/>
                  </a:cubicBezTo>
                  <a:cubicBezTo>
                    <a:pt x="14" y="232"/>
                    <a:pt x="13" y="232"/>
                    <a:pt x="12" y="231"/>
                  </a:cubicBezTo>
                  <a:cubicBezTo>
                    <a:pt x="12" y="231"/>
                    <a:pt x="11" y="230"/>
                    <a:pt x="11" y="230"/>
                  </a:cubicBezTo>
                  <a:cubicBezTo>
                    <a:pt x="10" y="230"/>
                    <a:pt x="9" y="229"/>
                    <a:pt x="9" y="228"/>
                  </a:cubicBezTo>
                  <a:cubicBezTo>
                    <a:pt x="9" y="228"/>
                    <a:pt x="9" y="227"/>
                    <a:pt x="9" y="227"/>
                  </a:cubicBezTo>
                  <a:cubicBezTo>
                    <a:pt x="8" y="223"/>
                    <a:pt x="7" y="219"/>
                    <a:pt x="5" y="215"/>
                  </a:cubicBezTo>
                  <a:cubicBezTo>
                    <a:pt x="4" y="212"/>
                    <a:pt x="3" y="209"/>
                    <a:pt x="2" y="205"/>
                  </a:cubicBezTo>
                  <a:cubicBezTo>
                    <a:pt x="2" y="204"/>
                    <a:pt x="2" y="203"/>
                    <a:pt x="2" y="201"/>
                  </a:cubicBezTo>
                  <a:close/>
                  <a:moveTo>
                    <a:pt x="5" y="206"/>
                  </a:moveTo>
                  <a:cubicBezTo>
                    <a:pt x="5" y="206"/>
                    <a:pt x="5" y="207"/>
                    <a:pt x="5" y="207"/>
                  </a:cubicBezTo>
                  <a:cubicBezTo>
                    <a:pt x="5" y="207"/>
                    <a:pt x="5" y="207"/>
                    <a:pt x="5" y="207"/>
                  </a:cubicBezTo>
                  <a:cubicBezTo>
                    <a:pt x="5" y="207"/>
                    <a:pt x="5" y="206"/>
                    <a:pt x="5" y="206"/>
                  </a:cubicBezTo>
                  <a:cubicBezTo>
                    <a:pt x="5" y="205"/>
                    <a:pt x="4" y="204"/>
                    <a:pt x="4" y="203"/>
                  </a:cubicBezTo>
                  <a:cubicBezTo>
                    <a:pt x="4" y="203"/>
                    <a:pt x="4" y="203"/>
                    <a:pt x="4" y="203"/>
                  </a:cubicBezTo>
                  <a:cubicBezTo>
                    <a:pt x="4" y="204"/>
                    <a:pt x="4" y="205"/>
                    <a:pt x="5" y="206"/>
                  </a:cubicBezTo>
                  <a:close/>
                  <a:moveTo>
                    <a:pt x="29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30" y="192"/>
                    <a:pt x="31" y="197"/>
                    <a:pt x="33" y="202"/>
                  </a:cubicBezTo>
                  <a:cubicBezTo>
                    <a:pt x="34" y="204"/>
                    <a:pt x="33" y="205"/>
                    <a:pt x="32" y="205"/>
                  </a:cubicBezTo>
                  <a:cubicBezTo>
                    <a:pt x="31" y="205"/>
                    <a:pt x="30" y="204"/>
                    <a:pt x="30" y="203"/>
                  </a:cubicBezTo>
                  <a:cubicBezTo>
                    <a:pt x="30" y="202"/>
                    <a:pt x="30" y="201"/>
                    <a:pt x="30" y="200"/>
                  </a:cubicBezTo>
                  <a:cubicBezTo>
                    <a:pt x="29" y="196"/>
                    <a:pt x="28" y="193"/>
                    <a:pt x="27" y="189"/>
                  </a:cubicBezTo>
                  <a:cubicBezTo>
                    <a:pt x="27" y="189"/>
                    <a:pt x="27" y="188"/>
                    <a:pt x="27" y="188"/>
                  </a:cubicBezTo>
                  <a:cubicBezTo>
                    <a:pt x="25" y="190"/>
                    <a:pt x="24" y="191"/>
                    <a:pt x="22" y="192"/>
                  </a:cubicBezTo>
                  <a:cubicBezTo>
                    <a:pt x="22" y="193"/>
                    <a:pt x="22" y="193"/>
                    <a:pt x="22" y="193"/>
                  </a:cubicBezTo>
                  <a:cubicBezTo>
                    <a:pt x="23" y="197"/>
                    <a:pt x="24" y="200"/>
                    <a:pt x="24" y="204"/>
                  </a:cubicBezTo>
                  <a:cubicBezTo>
                    <a:pt x="25" y="206"/>
                    <a:pt x="26" y="209"/>
                    <a:pt x="27" y="211"/>
                  </a:cubicBezTo>
                  <a:cubicBezTo>
                    <a:pt x="27" y="212"/>
                    <a:pt x="27" y="212"/>
                    <a:pt x="26" y="213"/>
                  </a:cubicBezTo>
                  <a:cubicBezTo>
                    <a:pt x="26" y="214"/>
                    <a:pt x="25" y="214"/>
                    <a:pt x="24" y="213"/>
                  </a:cubicBezTo>
                  <a:cubicBezTo>
                    <a:pt x="24" y="213"/>
                    <a:pt x="23" y="212"/>
                    <a:pt x="23" y="211"/>
                  </a:cubicBezTo>
                  <a:cubicBezTo>
                    <a:pt x="23" y="208"/>
                    <a:pt x="23" y="205"/>
                    <a:pt x="22" y="202"/>
                  </a:cubicBezTo>
                  <a:cubicBezTo>
                    <a:pt x="22" y="199"/>
                    <a:pt x="21" y="197"/>
                    <a:pt x="20" y="194"/>
                  </a:cubicBezTo>
                  <a:cubicBezTo>
                    <a:pt x="19" y="195"/>
                    <a:pt x="17" y="197"/>
                    <a:pt x="16" y="198"/>
                  </a:cubicBezTo>
                  <a:cubicBezTo>
                    <a:pt x="16" y="198"/>
                    <a:pt x="16" y="198"/>
                    <a:pt x="16" y="199"/>
                  </a:cubicBezTo>
                  <a:cubicBezTo>
                    <a:pt x="17" y="204"/>
                    <a:pt x="19" y="209"/>
                    <a:pt x="20" y="214"/>
                  </a:cubicBezTo>
                  <a:cubicBezTo>
                    <a:pt x="20" y="215"/>
                    <a:pt x="20" y="215"/>
                    <a:pt x="21" y="215"/>
                  </a:cubicBezTo>
                  <a:cubicBezTo>
                    <a:pt x="21" y="216"/>
                    <a:pt x="22" y="216"/>
                    <a:pt x="22" y="217"/>
                  </a:cubicBezTo>
                  <a:cubicBezTo>
                    <a:pt x="22" y="218"/>
                    <a:pt x="22" y="219"/>
                    <a:pt x="22" y="219"/>
                  </a:cubicBezTo>
                  <a:cubicBezTo>
                    <a:pt x="22" y="219"/>
                    <a:pt x="22" y="219"/>
                    <a:pt x="22" y="219"/>
                  </a:cubicBezTo>
                  <a:cubicBezTo>
                    <a:pt x="25" y="216"/>
                    <a:pt x="28" y="213"/>
                    <a:pt x="31" y="210"/>
                  </a:cubicBezTo>
                  <a:cubicBezTo>
                    <a:pt x="35" y="206"/>
                    <a:pt x="38" y="201"/>
                    <a:pt x="42" y="197"/>
                  </a:cubicBezTo>
                  <a:cubicBezTo>
                    <a:pt x="43" y="196"/>
                    <a:pt x="44" y="195"/>
                    <a:pt x="44" y="194"/>
                  </a:cubicBezTo>
                  <a:cubicBezTo>
                    <a:pt x="44" y="193"/>
                    <a:pt x="44" y="192"/>
                    <a:pt x="44" y="191"/>
                  </a:cubicBezTo>
                  <a:cubicBezTo>
                    <a:pt x="43" y="187"/>
                    <a:pt x="42" y="182"/>
                    <a:pt x="41" y="178"/>
                  </a:cubicBezTo>
                  <a:cubicBezTo>
                    <a:pt x="40" y="177"/>
                    <a:pt x="40" y="176"/>
                    <a:pt x="40" y="176"/>
                  </a:cubicBezTo>
                  <a:cubicBezTo>
                    <a:pt x="38" y="177"/>
                    <a:pt x="36" y="179"/>
                    <a:pt x="34" y="181"/>
                  </a:cubicBezTo>
                  <a:cubicBezTo>
                    <a:pt x="35" y="184"/>
                    <a:pt x="36" y="187"/>
                    <a:pt x="37" y="190"/>
                  </a:cubicBezTo>
                  <a:cubicBezTo>
                    <a:pt x="38" y="192"/>
                    <a:pt x="39" y="195"/>
                    <a:pt x="40" y="197"/>
                  </a:cubicBezTo>
                  <a:cubicBezTo>
                    <a:pt x="40" y="198"/>
                    <a:pt x="40" y="199"/>
                    <a:pt x="39" y="199"/>
                  </a:cubicBezTo>
                  <a:cubicBezTo>
                    <a:pt x="39" y="200"/>
                    <a:pt x="38" y="200"/>
                    <a:pt x="38" y="200"/>
                  </a:cubicBezTo>
                  <a:cubicBezTo>
                    <a:pt x="37" y="199"/>
                    <a:pt x="37" y="199"/>
                    <a:pt x="36" y="198"/>
                  </a:cubicBezTo>
                  <a:cubicBezTo>
                    <a:pt x="36" y="193"/>
                    <a:pt x="35" y="188"/>
                    <a:pt x="33" y="183"/>
                  </a:cubicBezTo>
                  <a:cubicBezTo>
                    <a:pt x="33" y="183"/>
                    <a:pt x="33" y="183"/>
                    <a:pt x="33" y="183"/>
                  </a:cubicBezTo>
                  <a:cubicBezTo>
                    <a:pt x="32" y="184"/>
                    <a:pt x="30" y="185"/>
                    <a:pt x="29" y="187"/>
                  </a:cubicBezTo>
                  <a:close/>
                  <a:moveTo>
                    <a:pt x="95" y="118"/>
                  </a:moveTo>
                  <a:cubicBezTo>
                    <a:pt x="94" y="119"/>
                    <a:pt x="92" y="121"/>
                    <a:pt x="91" y="122"/>
                  </a:cubicBezTo>
                  <a:cubicBezTo>
                    <a:pt x="90" y="122"/>
                    <a:pt x="90" y="123"/>
                    <a:pt x="91" y="123"/>
                  </a:cubicBezTo>
                  <a:cubicBezTo>
                    <a:pt x="91" y="126"/>
                    <a:pt x="92" y="129"/>
                    <a:pt x="92" y="133"/>
                  </a:cubicBezTo>
                  <a:cubicBezTo>
                    <a:pt x="93" y="135"/>
                    <a:pt x="94" y="137"/>
                    <a:pt x="94" y="140"/>
                  </a:cubicBezTo>
                  <a:cubicBezTo>
                    <a:pt x="94" y="140"/>
                    <a:pt x="94" y="141"/>
                    <a:pt x="94" y="141"/>
                  </a:cubicBezTo>
                  <a:cubicBezTo>
                    <a:pt x="94" y="142"/>
                    <a:pt x="93" y="142"/>
                    <a:pt x="93" y="142"/>
                  </a:cubicBezTo>
                  <a:cubicBezTo>
                    <a:pt x="92" y="142"/>
                    <a:pt x="92" y="142"/>
                    <a:pt x="92" y="141"/>
                  </a:cubicBezTo>
                  <a:cubicBezTo>
                    <a:pt x="91" y="139"/>
                    <a:pt x="91" y="138"/>
                    <a:pt x="91" y="137"/>
                  </a:cubicBezTo>
                  <a:cubicBezTo>
                    <a:pt x="91" y="133"/>
                    <a:pt x="90" y="130"/>
                    <a:pt x="90" y="127"/>
                  </a:cubicBezTo>
                  <a:cubicBezTo>
                    <a:pt x="90" y="126"/>
                    <a:pt x="90" y="125"/>
                    <a:pt x="89" y="124"/>
                  </a:cubicBezTo>
                  <a:cubicBezTo>
                    <a:pt x="89" y="124"/>
                    <a:pt x="89" y="124"/>
                    <a:pt x="89" y="124"/>
                  </a:cubicBezTo>
                  <a:cubicBezTo>
                    <a:pt x="87" y="126"/>
                    <a:pt x="85" y="128"/>
                    <a:pt x="84" y="130"/>
                  </a:cubicBezTo>
                  <a:cubicBezTo>
                    <a:pt x="83" y="130"/>
                    <a:pt x="83" y="130"/>
                    <a:pt x="84" y="131"/>
                  </a:cubicBezTo>
                  <a:cubicBezTo>
                    <a:pt x="85" y="137"/>
                    <a:pt x="86" y="143"/>
                    <a:pt x="88" y="149"/>
                  </a:cubicBezTo>
                  <a:cubicBezTo>
                    <a:pt x="88" y="149"/>
                    <a:pt x="88" y="150"/>
                    <a:pt x="89" y="150"/>
                  </a:cubicBezTo>
                  <a:cubicBezTo>
                    <a:pt x="91" y="148"/>
                    <a:pt x="93" y="146"/>
                    <a:pt x="95" y="144"/>
                  </a:cubicBezTo>
                  <a:cubicBezTo>
                    <a:pt x="96" y="144"/>
                    <a:pt x="96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7" y="138"/>
                    <a:pt x="97" y="137"/>
                    <a:pt x="97" y="135"/>
                  </a:cubicBezTo>
                  <a:cubicBezTo>
                    <a:pt x="97" y="131"/>
                    <a:pt x="96" y="128"/>
                    <a:pt x="96" y="124"/>
                  </a:cubicBezTo>
                  <a:cubicBezTo>
                    <a:pt x="95" y="122"/>
                    <a:pt x="95" y="120"/>
                    <a:pt x="95" y="118"/>
                  </a:cubicBezTo>
                  <a:close/>
                  <a:moveTo>
                    <a:pt x="82" y="132"/>
                  </a:moveTo>
                  <a:cubicBezTo>
                    <a:pt x="80" y="133"/>
                    <a:pt x="79" y="135"/>
                    <a:pt x="77" y="136"/>
                  </a:cubicBezTo>
                  <a:cubicBezTo>
                    <a:pt x="76" y="137"/>
                    <a:pt x="76" y="138"/>
                    <a:pt x="76" y="138"/>
                  </a:cubicBezTo>
                  <a:cubicBezTo>
                    <a:pt x="77" y="144"/>
                    <a:pt x="78" y="150"/>
                    <a:pt x="80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2" y="157"/>
                    <a:pt x="82" y="157"/>
                  </a:cubicBezTo>
                  <a:cubicBezTo>
                    <a:pt x="83" y="156"/>
                    <a:pt x="84" y="154"/>
                    <a:pt x="85" y="153"/>
                  </a:cubicBezTo>
                  <a:cubicBezTo>
                    <a:pt x="86" y="153"/>
                    <a:pt x="86" y="152"/>
                    <a:pt x="86" y="151"/>
                  </a:cubicBezTo>
                  <a:cubicBezTo>
                    <a:pt x="85" y="145"/>
                    <a:pt x="84" y="138"/>
                    <a:pt x="82" y="132"/>
                  </a:cubicBezTo>
                  <a:close/>
                  <a:moveTo>
                    <a:pt x="71" y="168"/>
                  </a:moveTo>
                  <a:cubicBezTo>
                    <a:pt x="70" y="167"/>
                    <a:pt x="70" y="166"/>
                    <a:pt x="70" y="166"/>
                  </a:cubicBezTo>
                  <a:cubicBezTo>
                    <a:pt x="70" y="163"/>
                    <a:pt x="70" y="160"/>
                    <a:pt x="69" y="158"/>
                  </a:cubicBezTo>
                  <a:cubicBezTo>
                    <a:pt x="69" y="154"/>
                    <a:pt x="68" y="151"/>
                    <a:pt x="67" y="147"/>
                  </a:cubicBezTo>
                  <a:cubicBezTo>
                    <a:pt x="67" y="147"/>
                    <a:pt x="67" y="147"/>
                    <a:pt x="67" y="147"/>
                  </a:cubicBezTo>
                  <a:cubicBezTo>
                    <a:pt x="64" y="149"/>
                    <a:pt x="62" y="151"/>
                    <a:pt x="60" y="153"/>
                  </a:cubicBezTo>
                  <a:cubicBezTo>
                    <a:pt x="62" y="160"/>
                    <a:pt x="64" y="166"/>
                    <a:pt x="66" y="172"/>
                  </a:cubicBezTo>
                  <a:cubicBezTo>
                    <a:pt x="68" y="171"/>
                    <a:pt x="70" y="169"/>
                    <a:pt x="71" y="168"/>
                  </a:cubicBezTo>
                  <a:close/>
                  <a:moveTo>
                    <a:pt x="68" y="145"/>
                  </a:moveTo>
                  <a:cubicBezTo>
                    <a:pt x="70" y="152"/>
                    <a:pt x="72" y="159"/>
                    <a:pt x="74" y="165"/>
                  </a:cubicBezTo>
                  <a:cubicBezTo>
                    <a:pt x="75" y="164"/>
                    <a:pt x="77" y="162"/>
                    <a:pt x="78" y="161"/>
                  </a:cubicBezTo>
                  <a:cubicBezTo>
                    <a:pt x="77" y="153"/>
                    <a:pt x="76" y="146"/>
                    <a:pt x="75" y="139"/>
                  </a:cubicBezTo>
                  <a:cubicBezTo>
                    <a:pt x="72" y="141"/>
                    <a:pt x="70" y="143"/>
                    <a:pt x="68" y="145"/>
                  </a:cubicBezTo>
                  <a:close/>
                  <a:moveTo>
                    <a:pt x="59" y="155"/>
                  </a:moveTo>
                  <a:cubicBezTo>
                    <a:pt x="57" y="156"/>
                    <a:pt x="56" y="158"/>
                    <a:pt x="54" y="160"/>
                  </a:cubicBezTo>
                  <a:cubicBezTo>
                    <a:pt x="54" y="160"/>
                    <a:pt x="54" y="160"/>
                    <a:pt x="54" y="161"/>
                  </a:cubicBezTo>
                  <a:cubicBezTo>
                    <a:pt x="55" y="163"/>
                    <a:pt x="55" y="165"/>
                    <a:pt x="55" y="167"/>
                  </a:cubicBezTo>
                  <a:cubicBezTo>
                    <a:pt x="56" y="170"/>
                    <a:pt x="57" y="173"/>
                    <a:pt x="58" y="175"/>
                  </a:cubicBezTo>
                  <a:cubicBezTo>
                    <a:pt x="59" y="176"/>
                    <a:pt x="59" y="177"/>
                    <a:pt x="59" y="178"/>
                  </a:cubicBezTo>
                  <a:cubicBezTo>
                    <a:pt x="60" y="178"/>
                    <a:pt x="60" y="178"/>
                    <a:pt x="60" y="178"/>
                  </a:cubicBezTo>
                  <a:cubicBezTo>
                    <a:pt x="61" y="178"/>
                    <a:pt x="61" y="177"/>
                    <a:pt x="62" y="176"/>
                  </a:cubicBezTo>
                  <a:cubicBezTo>
                    <a:pt x="64" y="174"/>
                    <a:pt x="64" y="175"/>
                    <a:pt x="63" y="173"/>
                  </a:cubicBezTo>
                  <a:cubicBezTo>
                    <a:pt x="63" y="167"/>
                    <a:pt x="61" y="161"/>
                    <a:pt x="59" y="155"/>
                  </a:cubicBezTo>
                  <a:cubicBezTo>
                    <a:pt x="59" y="155"/>
                    <a:pt x="59" y="155"/>
                    <a:pt x="59" y="155"/>
                  </a:cubicBezTo>
                  <a:close/>
                  <a:moveTo>
                    <a:pt x="51" y="187"/>
                  </a:moveTo>
                  <a:cubicBezTo>
                    <a:pt x="50" y="187"/>
                    <a:pt x="50" y="186"/>
                    <a:pt x="50" y="185"/>
                  </a:cubicBezTo>
                  <a:cubicBezTo>
                    <a:pt x="50" y="181"/>
                    <a:pt x="49" y="178"/>
                    <a:pt x="48" y="176"/>
                  </a:cubicBezTo>
                  <a:cubicBezTo>
                    <a:pt x="48" y="174"/>
                    <a:pt x="47" y="172"/>
                    <a:pt x="47" y="170"/>
                  </a:cubicBezTo>
                  <a:cubicBezTo>
                    <a:pt x="47" y="169"/>
                    <a:pt x="47" y="169"/>
                    <a:pt x="46" y="169"/>
                  </a:cubicBezTo>
                  <a:cubicBezTo>
                    <a:pt x="45" y="170"/>
                    <a:pt x="44" y="172"/>
                    <a:pt x="42" y="173"/>
                  </a:cubicBezTo>
                  <a:cubicBezTo>
                    <a:pt x="42" y="174"/>
                    <a:pt x="41" y="174"/>
                    <a:pt x="42" y="175"/>
                  </a:cubicBezTo>
                  <a:cubicBezTo>
                    <a:pt x="42" y="178"/>
                    <a:pt x="43" y="180"/>
                    <a:pt x="44" y="183"/>
                  </a:cubicBezTo>
                  <a:cubicBezTo>
                    <a:pt x="44" y="186"/>
                    <a:pt x="45" y="189"/>
                    <a:pt x="47" y="192"/>
                  </a:cubicBezTo>
                  <a:cubicBezTo>
                    <a:pt x="48" y="190"/>
                    <a:pt x="49" y="189"/>
                    <a:pt x="51" y="187"/>
                  </a:cubicBezTo>
                  <a:close/>
                  <a:moveTo>
                    <a:pt x="19" y="222"/>
                  </a:moveTo>
                  <a:cubicBezTo>
                    <a:pt x="19" y="221"/>
                    <a:pt x="18" y="220"/>
                    <a:pt x="17" y="218"/>
                  </a:cubicBezTo>
                  <a:cubicBezTo>
                    <a:pt x="17" y="217"/>
                    <a:pt x="17" y="217"/>
                    <a:pt x="18" y="216"/>
                  </a:cubicBezTo>
                  <a:cubicBezTo>
                    <a:pt x="18" y="215"/>
                    <a:pt x="18" y="215"/>
                    <a:pt x="18" y="214"/>
                  </a:cubicBezTo>
                  <a:cubicBezTo>
                    <a:pt x="17" y="210"/>
                    <a:pt x="16" y="205"/>
                    <a:pt x="14" y="201"/>
                  </a:cubicBezTo>
                  <a:cubicBezTo>
                    <a:pt x="14" y="200"/>
                    <a:pt x="14" y="200"/>
                    <a:pt x="14" y="200"/>
                  </a:cubicBezTo>
                  <a:cubicBezTo>
                    <a:pt x="13" y="201"/>
                    <a:pt x="11" y="202"/>
                    <a:pt x="10" y="203"/>
                  </a:cubicBezTo>
                  <a:cubicBezTo>
                    <a:pt x="10" y="203"/>
                    <a:pt x="10" y="203"/>
                    <a:pt x="10" y="203"/>
                  </a:cubicBezTo>
                  <a:cubicBezTo>
                    <a:pt x="12" y="207"/>
                    <a:pt x="13" y="211"/>
                    <a:pt x="13" y="215"/>
                  </a:cubicBezTo>
                  <a:cubicBezTo>
                    <a:pt x="14" y="218"/>
                    <a:pt x="14" y="221"/>
                    <a:pt x="14" y="224"/>
                  </a:cubicBezTo>
                  <a:cubicBezTo>
                    <a:pt x="14" y="225"/>
                    <a:pt x="14" y="226"/>
                    <a:pt x="15" y="227"/>
                  </a:cubicBezTo>
                  <a:cubicBezTo>
                    <a:pt x="16" y="225"/>
                    <a:pt x="18" y="224"/>
                    <a:pt x="19" y="222"/>
                  </a:cubicBezTo>
                  <a:close/>
                  <a:moveTo>
                    <a:pt x="57" y="181"/>
                  </a:moveTo>
                  <a:cubicBezTo>
                    <a:pt x="56" y="180"/>
                    <a:pt x="56" y="179"/>
                    <a:pt x="56" y="178"/>
                  </a:cubicBezTo>
                  <a:cubicBezTo>
                    <a:pt x="55" y="173"/>
                    <a:pt x="54" y="168"/>
                    <a:pt x="53" y="163"/>
                  </a:cubicBezTo>
                  <a:cubicBezTo>
                    <a:pt x="53" y="162"/>
                    <a:pt x="53" y="162"/>
                    <a:pt x="52" y="162"/>
                  </a:cubicBezTo>
                  <a:cubicBezTo>
                    <a:pt x="51" y="163"/>
                    <a:pt x="50" y="165"/>
                    <a:pt x="49" y="166"/>
                  </a:cubicBezTo>
                  <a:cubicBezTo>
                    <a:pt x="48" y="166"/>
                    <a:pt x="48" y="167"/>
                    <a:pt x="48" y="168"/>
                  </a:cubicBezTo>
                  <a:cubicBezTo>
                    <a:pt x="50" y="173"/>
                    <a:pt x="51" y="178"/>
                    <a:pt x="53" y="183"/>
                  </a:cubicBezTo>
                  <a:cubicBezTo>
                    <a:pt x="53" y="184"/>
                    <a:pt x="54" y="184"/>
                    <a:pt x="54" y="184"/>
                  </a:cubicBezTo>
                  <a:cubicBezTo>
                    <a:pt x="55" y="183"/>
                    <a:pt x="56" y="182"/>
                    <a:pt x="57" y="181"/>
                  </a:cubicBezTo>
                  <a:close/>
                  <a:moveTo>
                    <a:pt x="27" y="130"/>
                  </a:moveTo>
                  <a:cubicBezTo>
                    <a:pt x="28" y="130"/>
                    <a:pt x="28" y="130"/>
                    <a:pt x="28" y="130"/>
                  </a:cubicBezTo>
                  <a:cubicBezTo>
                    <a:pt x="34" y="124"/>
                    <a:pt x="40" y="117"/>
                    <a:pt x="46" y="111"/>
                  </a:cubicBezTo>
                  <a:cubicBezTo>
                    <a:pt x="46" y="110"/>
                    <a:pt x="46" y="110"/>
                    <a:pt x="46" y="109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50" y="108"/>
                    <a:pt x="51" y="106"/>
                    <a:pt x="53" y="105"/>
                  </a:cubicBezTo>
                  <a:cubicBezTo>
                    <a:pt x="53" y="104"/>
                    <a:pt x="54" y="104"/>
                    <a:pt x="53" y="104"/>
                  </a:cubicBezTo>
                  <a:cubicBezTo>
                    <a:pt x="53" y="103"/>
                    <a:pt x="53" y="102"/>
                    <a:pt x="53" y="101"/>
                  </a:cubicBezTo>
                  <a:cubicBezTo>
                    <a:pt x="53" y="101"/>
                    <a:pt x="52" y="102"/>
                    <a:pt x="52" y="102"/>
                  </a:cubicBezTo>
                  <a:cubicBezTo>
                    <a:pt x="45" y="110"/>
                    <a:pt x="37" y="118"/>
                    <a:pt x="30" y="126"/>
                  </a:cubicBezTo>
                  <a:cubicBezTo>
                    <a:pt x="29" y="127"/>
                    <a:pt x="29" y="128"/>
                    <a:pt x="28" y="129"/>
                  </a:cubicBezTo>
                  <a:cubicBezTo>
                    <a:pt x="28" y="130"/>
                    <a:pt x="28" y="130"/>
                    <a:pt x="27" y="130"/>
                  </a:cubicBezTo>
                  <a:close/>
                  <a:moveTo>
                    <a:pt x="28" y="148"/>
                  </a:moveTo>
                  <a:cubicBezTo>
                    <a:pt x="28" y="148"/>
                    <a:pt x="28" y="148"/>
                    <a:pt x="28" y="148"/>
                  </a:cubicBezTo>
                  <a:cubicBezTo>
                    <a:pt x="31" y="144"/>
                    <a:pt x="34" y="141"/>
                    <a:pt x="37" y="137"/>
                  </a:cubicBezTo>
                  <a:cubicBezTo>
                    <a:pt x="38" y="137"/>
                    <a:pt x="38" y="136"/>
                    <a:pt x="38" y="136"/>
                  </a:cubicBezTo>
                  <a:cubicBezTo>
                    <a:pt x="38" y="135"/>
                    <a:pt x="38" y="134"/>
                    <a:pt x="38" y="133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6"/>
                    <a:pt x="31" y="139"/>
                    <a:pt x="28" y="142"/>
                  </a:cubicBezTo>
                  <a:cubicBezTo>
                    <a:pt x="28" y="143"/>
                    <a:pt x="28" y="143"/>
                    <a:pt x="28" y="143"/>
                  </a:cubicBezTo>
                  <a:cubicBezTo>
                    <a:pt x="28" y="145"/>
                    <a:pt x="28" y="147"/>
                    <a:pt x="28" y="148"/>
                  </a:cubicBezTo>
                  <a:close/>
                  <a:moveTo>
                    <a:pt x="30" y="84"/>
                  </a:moveTo>
                  <a:cubicBezTo>
                    <a:pt x="30" y="83"/>
                    <a:pt x="31" y="83"/>
                    <a:pt x="31" y="82"/>
                  </a:cubicBezTo>
                  <a:cubicBezTo>
                    <a:pt x="34" y="80"/>
                    <a:pt x="38" y="77"/>
                    <a:pt x="41" y="74"/>
                  </a:cubicBezTo>
                  <a:cubicBezTo>
                    <a:pt x="42" y="73"/>
                    <a:pt x="43" y="72"/>
                    <a:pt x="43" y="71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7" y="69"/>
                    <a:pt x="48" y="68"/>
                    <a:pt x="49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0" y="64"/>
                    <a:pt x="51" y="63"/>
                    <a:pt x="54" y="63"/>
                  </a:cubicBezTo>
                  <a:cubicBezTo>
                    <a:pt x="53" y="62"/>
                    <a:pt x="52" y="62"/>
                    <a:pt x="52" y="61"/>
                  </a:cubicBezTo>
                  <a:cubicBezTo>
                    <a:pt x="51" y="61"/>
                    <a:pt x="51" y="61"/>
                    <a:pt x="51" y="61"/>
                  </a:cubicBezTo>
                  <a:cubicBezTo>
                    <a:pt x="45" y="68"/>
                    <a:pt x="39" y="74"/>
                    <a:pt x="32" y="80"/>
                  </a:cubicBezTo>
                  <a:cubicBezTo>
                    <a:pt x="32" y="81"/>
                    <a:pt x="31" y="82"/>
                    <a:pt x="30" y="83"/>
                  </a:cubicBezTo>
                  <a:cubicBezTo>
                    <a:pt x="30" y="83"/>
                    <a:pt x="29" y="83"/>
                    <a:pt x="30" y="84"/>
                  </a:cubicBezTo>
                  <a:close/>
                  <a:moveTo>
                    <a:pt x="84" y="162"/>
                  </a:moveTo>
                  <a:cubicBezTo>
                    <a:pt x="84" y="162"/>
                    <a:pt x="84" y="161"/>
                    <a:pt x="83" y="161"/>
                  </a:cubicBezTo>
                  <a:cubicBezTo>
                    <a:pt x="81" y="164"/>
                    <a:pt x="78" y="167"/>
                    <a:pt x="76" y="170"/>
                  </a:cubicBezTo>
                  <a:cubicBezTo>
                    <a:pt x="67" y="178"/>
                    <a:pt x="59" y="187"/>
                    <a:pt x="50" y="195"/>
                  </a:cubicBezTo>
                  <a:cubicBezTo>
                    <a:pt x="49" y="196"/>
                    <a:pt x="48" y="197"/>
                    <a:pt x="47" y="197"/>
                  </a:cubicBezTo>
                  <a:cubicBezTo>
                    <a:pt x="44" y="200"/>
                    <a:pt x="41" y="203"/>
                    <a:pt x="38" y="206"/>
                  </a:cubicBezTo>
                  <a:cubicBezTo>
                    <a:pt x="38" y="206"/>
                    <a:pt x="38" y="206"/>
                    <a:pt x="38" y="206"/>
                  </a:cubicBezTo>
                  <a:cubicBezTo>
                    <a:pt x="38" y="206"/>
                    <a:pt x="39" y="206"/>
                    <a:pt x="39" y="206"/>
                  </a:cubicBezTo>
                  <a:cubicBezTo>
                    <a:pt x="41" y="204"/>
                    <a:pt x="43" y="202"/>
                    <a:pt x="45" y="201"/>
                  </a:cubicBezTo>
                  <a:cubicBezTo>
                    <a:pt x="51" y="195"/>
                    <a:pt x="58" y="189"/>
                    <a:pt x="64" y="183"/>
                  </a:cubicBezTo>
                  <a:cubicBezTo>
                    <a:pt x="70" y="177"/>
                    <a:pt x="75" y="170"/>
                    <a:pt x="81" y="164"/>
                  </a:cubicBezTo>
                  <a:cubicBezTo>
                    <a:pt x="82" y="163"/>
                    <a:pt x="83" y="162"/>
                    <a:pt x="84" y="162"/>
                  </a:cubicBezTo>
                  <a:close/>
                  <a:moveTo>
                    <a:pt x="29" y="75"/>
                  </a:moveTo>
                  <a:cubicBezTo>
                    <a:pt x="35" y="69"/>
                    <a:pt x="42" y="64"/>
                    <a:pt x="49" y="58"/>
                  </a:cubicBezTo>
                  <a:cubicBezTo>
                    <a:pt x="49" y="57"/>
                    <a:pt x="48" y="56"/>
                    <a:pt x="47" y="56"/>
                  </a:cubicBezTo>
                  <a:cubicBezTo>
                    <a:pt x="41" y="62"/>
                    <a:pt x="35" y="68"/>
                    <a:pt x="29" y="75"/>
                  </a:cubicBezTo>
                  <a:close/>
                  <a:moveTo>
                    <a:pt x="36" y="105"/>
                  </a:moveTo>
                  <a:cubicBezTo>
                    <a:pt x="36" y="105"/>
                    <a:pt x="36" y="105"/>
                    <a:pt x="36" y="105"/>
                  </a:cubicBezTo>
                  <a:cubicBezTo>
                    <a:pt x="42" y="99"/>
                    <a:pt x="48" y="92"/>
                    <a:pt x="54" y="86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5" y="85"/>
                    <a:pt x="55" y="85"/>
                    <a:pt x="55" y="85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48" y="90"/>
                    <a:pt x="43" y="95"/>
                    <a:pt x="37" y="100"/>
                  </a:cubicBezTo>
                  <a:cubicBezTo>
                    <a:pt x="37" y="100"/>
                    <a:pt x="37" y="101"/>
                    <a:pt x="37" y="101"/>
                  </a:cubicBezTo>
                  <a:cubicBezTo>
                    <a:pt x="36" y="102"/>
                    <a:pt x="36" y="104"/>
                    <a:pt x="36" y="105"/>
                  </a:cubicBezTo>
                  <a:close/>
                  <a:moveTo>
                    <a:pt x="19" y="168"/>
                  </a:moveTo>
                  <a:cubicBezTo>
                    <a:pt x="18" y="169"/>
                    <a:pt x="17" y="170"/>
                    <a:pt x="17" y="171"/>
                  </a:cubicBezTo>
                  <a:cubicBezTo>
                    <a:pt x="16" y="172"/>
                    <a:pt x="16" y="173"/>
                    <a:pt x="15" y="173"/>
                  </a:cubicBezTo>
                  <a:cubicBezTo>
                    <a:pt x="15" y="173"/>
                    <a:pt x="14" y="173"/>
                    <a:pt x="14" y="174"/>
                  </a:cubicBezTo>
                  <a:cubicBezTo>
                    <a:pt x="13" y="175"/>
                    <a:pt x="12" y="177"/>
                    <a:pt x="10" y="178"/>
                  </a:cubicBezTo>
                  <a:cubicBezTo>
                    <a:pt x="10" y="178"/>
                    <a:pt x="10" y="178"/>
                    <a:pt x="10" y="179"/>
                  </a:cubicBezTo>
                  <a:cubicBezTo>
                    <a:pt x="10" y="180"/>
                    <a:pt x="10" y="182"/>
                    <a:pt x="10" y="183"/>
                  </a:cubicBezTo>
                  <a:cubicBezTo>
                    <a:pt x="10" y="183"/>
                    <a:pt x="10" y="183"/>
                    <a:pt x="10" y="184"/>
                  </a:cubicBezTo>
                  <a:cubicBezTo>
                    <a:pt x="10" y="184"/>
                    <a:pt x="10" y="184"/>
                    <a:pt x="10" y="184"/>
                  </a:cubicBezTo>
                  <a:cubicBezTo>
                    <a:pt x="13" y="180"/>
                    <a:pt x="16" y="176"/>
                    <a:pt x="19" y="172"/>
                  </a:cubicBezTo>
                  <a:cubicBezTo>
                    <a:pt x="19" y="172"/>
                    <a:pt x="19" y="172"/>
                    <a:pt x="19" y="172"/>
                  </a:cubicBezTo>
                  <a:cubicBezTo>
                    <a:pt x="19" y="170"/>
                    <a:pt x="19" y="169"/>
                    <a:pt x="19" y="168"/>
                  </a:cubicBezTo>
                  <a:close/>
                  <a:moveTo>
                    <a:pt x="79" y="115"/>
                  </a:moveTo>
                  <a:cubicBezTo>
                    <a:pt x="81" y="113"/>
                    <a:pt x="83" y="111"/>
                    <a:pt x="85" y="109"/>
                  </a:cubicBezTo>
                  <a:cubicBezTo>
                    <a:pt x="84" y="107"/>
                    <a:pt x="83" y="106"/>
                    <a:pt x="82" y="105"/>
                  </a:cubicBezTo>
                  <a:cubicBezTo>
                    <a:pt x="80" y="107"/>
                    <a:pt x="79" y="108"/>
                    <a:pt x="77" y="110"/>
                  </a:cubicBezTo>
                  <a:cubicBezTo>
                    <a:pt x="78" y="112"/>
                    <a:pt x="78" y="113"/>
                    <a:pt x="79" y="115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40"/>
                  </a:cubicBezTo>
                  <a:cubicBezTo>
                    <a:pt x="32" y="42"/>
                    <a:pt x="29" y="45"/>
                    <a:pt x="27" y="48"/>
                  </a:cubicBezTo>
                  <a:cubicBezTo>
                    <a:pt x="26" y="49"/>
                    <a:pt x="26" y="50"/>
                    <a:pt x="26" y="51"/>
                  </a:cubicBezTo>
                  <a:cubicBezTo>
                    <a:pt x="30" y="48"/>
                    <a:pt x="33" y="45"/>
                    <a:pt x="37" y="43"/>
                  </a:cubicBezTo>
                  <a:cubicBezTo>
                    <a:pt x="36" y="41"/>
                    <a:pt x="35" y="40"/>
                    <a:pt x="34" y="39"/>
                  </a:cubicBezTo>
                  <a:close/>
                  <a:moveTo>
                    <a:pt x="51" y="48"/>
                  </a:moveTo>
                  <a:cubicBezTo>
                    <a:pt x="50" y="46"/>
                    <a:pt x="48" y="44"/>
                    <a:pt x="47" y="42"/>
                  </a:cubicBezTo>
                  <a:cubicBezTo>
                    <a:pt x="42" y="37"/>
                    <a:pt x="38" y="32"/>
                    <a:pt x="34" y="26"/>
                  </a:cubicBezTo>
                  <a:cubicBezTo>
                    <a:pt x="34" y="26"/>
                    <a:pt x="33" y="25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6"/>
                    <a:pt x="34" y="27"/>
                    <a:pt x="35" y="29"/>
                  </a:cubicBezTo>
                  <a:cubicBezTo>
                    <a:pt x="36" y="31"/>
                    <a:pt x="37" y="33"/>
                    <a:pt x="39" y="34"/>
                  </a:cubicBezTo>
                  <a:cubicBezTo>
                    <a:pt x="40" y="35"/>
                    <a:pt x="41" y="37"/>
                    <a:pt x="41" y="38"/>
                  </a:cubicBezTo>
                  <a:cubicBezTo>
                    <a:pt x="42" y="39"/>
                    <a:pt x="44" y="40"/>
                    <a:pt x="44" y="41"/>
                  </a:cubicBezTo>
                  <a:cubicBezTo>
                    <a:pt x="44" y="41"/>
                    <a:pt x="45" y="42"/>
                    <a:pt x="45" y="42"/>
                  </a:cubicBezTo>
                  <a:cubicBezTo>
                    <a:pt x="45" y="42"/>
                    <a:pt x="46" y="43"/>
                    <a:pt x="46" y="44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8" y="44"/>
                    <a:pt x="49" y="45"/>
                    <a:pt x="49" y="46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9" y="47"/>
                    <a:pt x="50" y="47"/>
                    <a:pt x="50" y="48"/>
                  </a:cubicBezTo>
                  <a:cubicBezTo>
                    <a:pt x="51" y="48"/>
                    <a:pt x="51" y="48"/>
                    <a:pt x="51" y="48"/>
                  </a:cubicBezTo>
                  <a:close/>
                  <a:moveTo>
                    <a:pt x="41" y="77"/>
                  </a:moveTo>
                  <a:cubicBezTo>
                    <a:pt x="41" y="77"/>
                    <a:pt x="41" y="77"/>
                    <a:pt x="41" y="77"/>
                  </a:cubicBezTo>
                  <a:cubicBezTo>
                    <a:pt x="37" y="80"/>
                    <a:pt x="34" y="83"/>
                    <a:pt x="30" y="86"/>
                  </a:cubicBezTo>
                  <a:cubicBezTo>
                    <a:pt x="30" y="87"/>
                    <a:pt x="30" y="87"/>
                    <a:pt x="30" y="87"/>
                  </a:cubicBezTo>
                  <a:cubicBezTo>
                    <a:pt x="30" y="88"/>
                    <a:pt x="30" y="89"/>
                    <a:pt x="30" y="90"/>
                  </a:cubicBezTo>
                  <a:cubicBezTo>
                    <a:pt x="31" y="90"/>
                    <a:pt x="31" y="90"/>
                    <a:pt x="31" y="89"/>
                  </a:cubicBezTo>
                  <a:cubicBezTo>
                    <a:pt x="34" y="86"/>
                    <a:pt x="37" y="83"/>
                    <a:pt x="39" y="81"/>
                  </a:cubicBezTo>
                  <a:cubicBezTo>
                    <a:pt x="40" y="80"/>
                    <a:pt x="41" y="78"/>
                    <a:pt x="41" y="77"/>
                  </a:cubicBezTo>
                  <a:close/>
                  <a:moveTo>
                    <a:pt x="42" y="83"/>
                  </a:moveTo>
                  <a:cubicBezTo>
                    <a:pt x="47" y="79"/>
                    <a:pt x="51" y="76"/>
                    <a:pt x="55" y="72"/>
                  </a:cubicBezTo>
                  <a:cubicBezTo>
                    <a:pt x="54" y="72"/>
                    <a:pt x="53" y="71"/>
                    <a:pt x="53" y="70"/>
                  </a:cubicBezTo>
                  <a:cubicBezTo>
                    <a:pt x="52" y="70"/>
                    <a:pt x="52" y="71"/>
                    <a:pt x="52" y="71"/>
                  </a:cubicBezTo>
                  <a:cubicBezTo>
                    <a:pt x="49" y="74"/>
                    <a:pt x="47" y="76"/>
                    <a:pt x="44" y="79"/>
                  </a:cubicBezTo>
                  <a:cubicBezTo>
                    <a:pt x="43" y="80"/>
                    <a:pt x="43" y="81"/>
                    <a:pt x="42" y="83"/>
                  </a:cubicBezTo>
                  <a:close/>
                  <a:moveTo>
                    <a:pt x="76" y="97"/>
                  </a:moveTo>
                  <a:cubicBezTo>
                    <a:pt x="76" y="98"/>
                    <a:pt x="75" y="98"/>
                    <a:pt x="75" y="99"/>
                  </a:cubicBezTo>
                  <a:cubicBezTo>
                    <a:pt x="74" y="99"/>
                    <a:pt x="74" y="99"/>
                    <a:pt x="74" y="100"/>
                  </a:cubicBezTo>
                  <a:cubicBezTo>
                    <a:pt x="75" y="102"/>
                    <a:pt x="75" y="104"/>
                    <a:pt x="75" y="106"/>
                  </a:cubicBezTo>
                  <a:cubicBezTo>
                    <a:pt x="75" y="106"/>
                    <a:pt x="76" y="106"/>
                    <a:pt x="76" y="106"/>
                  </a:cubicBezTo>
                  <a:cubicBezTo>
                    <a:pt x="77" y="105"/>
                    <a:pt x="79" y="104"/>
                    <a:pt x="80" y="102"/>
                  </a:cubicBezTo>
                  <a:cubicBezTo>
                    <a:pt x="79" y="101"/>
                    <a:pt x="78" y="99"/>
                    <a:pt x="76" y="97"/>
                  </a:cubicBezTo>
                  <a:close/>
                  <a:moveTo>
                    <a:pt x="37" y="91"/>
                  </a:moveTo>
                  <a:cubicBezTo>
                    <a:pt x="37" y="91"/>
                    <a:pt x="37" y="91"/>
                    <a:pt x="37" y="91"/>
                  </a:cubicBezTo>
                  <a:cubicBezTo>
                    <a:pt x="34" y="94"/>
                    <a:pt x="31" y="96"/>
                    <a:pt x="28" y="99"/>
                  </a:cubicBezTo>
                  <a:cubicBezTo>
                    <a:pt x="28" y="99"/>
                    <a:pt x="27" y="100"/>
                    <a:pt x="27" y="100"/>
                  </a:cubicBezTo>
                  <a:cubicBezTo>
                    <a:pt x="27" y="101"/>
                    <a:pt x="27" y="102"/>
                    <a:pt x="27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30" y="100"/>
                    <a:pt x="33" y="98"/>
                    <a:pt x="35" y="95"/>
                  </a:cubicBezTo>
                  <a:cubicBezTo>
                    <a:pt x="36" y="94"/>
                    <a:pt x="37" y="92"/>
                    <a:pt x="37" y="91"/>
                  </a:cubicBezTo>
                  <a:close/>
                  <a:moveTo>
                    <a:pt x="73" y="79"/>
                  </a:moveTo>
                  <a:cubicBezTo>
                    <a:pt x="74" y="79"/>
                    <a:pt x="74" y="80"/>
                    <a:pt x="74" y="80"/>
                  </a:cubicBezTo>
                  <a:cubicBezTo>
                    <a:pt x="77" y="84"/>
                    <a:pt x="80" y="88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5" y="93"/>
                    <a:pt x="86" y="93"/>
                    <a:pt x="86" y="94"/>
                  </a:cubicBezTo>
                  <a:cubicBezTo>
                    <a:pt x="86" y="93"/>
                    <a:pt x="86" y="93"/>
                    <a:pt x="87" y="93"/>
                  </a:cubicBezTo>
                  <a:cubicBezTo>
                    <a:pt x="82" y="88"/>
                    <a:pt x="78" y="83"/>
                    <a:pt x="74" y="78"/>
                  </a:cubicBezTo>
                  <a:cubicBezTo>
                    <a:pt x="74" y="79"/>
                    <a:pt x="74" y="79"/>
                    <a:pt x="73" y="79"/>
                  </a:cubicBezTo>
                  <a:close/>
                  <a:moveTo>
                    <a:pt x="58" y="92"/>
                  </a:moveTo>
                  <a:cubicBezTo>
                    <a:pt x="57" y="92"/>
                    <a:pt x="57" y="92"/>
                    <a:pt x="57" y="92"/>
                  </a:cubicBezTo>
                  <a:cubicBezTo>
                    <a:pt x="55" y="94"/>
                    <a:pt x="52" y="96"/>
                    <a:pt x="50" y="99"/>
                  </a:cubicBezTo>
                  <a:cubicBezTo>
                    <a:pt x="49" y="99"/>
                    <a:pt x="49" y="99"/>
                    <a:pt x="49" y="100"/>
                  </a:cubicBezTo>
                  <a:cubicBezTo>
                    <a:pt x="47" y="103"/>
                    <a:pt x="45" y="105"/>
                    <a:pt x="43" y="108"/>
                  </a:cubicBezTo>
                  <a:cubicBezTo>
                    <a:pt x="42" y="109"/>
                    <a:pt x="42" y="109"/>
                    <a:pt x="42" y="109"/>
                  </a:cubicBezTo>
                  <a:cubicBezTo>
                    <a:pt x="42" y="109"/>
                    <a:pt x="42" y="109"/>
                    <a:pt x="43" y="109"/>
                  </a:cubicBezTo>
                  <a:cubicBezTo>
                    <a:pt x="43" y="109"/>
                    <a:pt x="43" y="108"/>
                    <a:pt x="43" y="108"/>
                  </a:cubicBezTo>
                  <a:cubicBezTo>
                    <a:pt x="46" y="105"/>
                    <a:pt x="50" y="101"/>
                    <a:pt x="53" y="98"/>
                  </a:cubicBezTo>
                  <a:cubicBezTo>
                    <a:pt x="54" y="96"/>
                    <a:pt x="56" y="95"/>
                    <a:pt x="57" y="93"/>
                  </a:cubicBezTo>
                  <a:cubicBezTo>
                    <a:pt x="58" y="93"/>
                    <a:pt x="58" y="92"/>
                    <a:pt x="58" y="92"/>
                  </a:cubicBezTo>
                  <a:close/>
                  <a:moveTo>
                    <a:pt x="11" y="84"/>
                  </a:moveTo>
                  <a:cubicBezTo>
                    <a:pt x="11" y="84"/>
                    <a:pt x="11" y="84"/>
                    <a:pt x="11" y="84"/>
                  </a:cubicBezTo>
                  <a:cubicBezTo>
                    <a:pt x="11" y="85"/>
                    <a:pt x="11" y="86"/>
                    <a:pt x="11" y="87"/>
                  </a:cubicBezTo>
                  <a:cubicBezTo>
                    <a:pt x="10" y="91"/>
                    <a:pt x="10" y="96"/>
                    <a:pt x="10" y="100"/>
                  </a:cubicBezTo>
                  <a:cubicBezTo>
                    <a:pt x="9" y="106"/>
                    <a:pt x="9" y="112"/>
                    <a:pt x="9" y="118"/>
                  </a:cubicBezTo>
                  <a:cubicBezTo>
                    <a:pt x="9" y="118"/>
                    <a:pt x="9" y="119"/>
                    <a:pt x="9" y="119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10" y="108"/>
                    <a:pt x="11" y="96"/>
                    <a:pt x="11" y="84"/>
                  </a:cubicBezTo>
                  <a:close/>
                  <a:moveTo>
                    <a:pt x="38" y="96"/>
                  </a:moveTo>
                  <a:cubicBezTo>
                    <a:pt x="43" y="91"/>
                    <a:pt x="48" y="87"/>
                    <a:pt x="53" y="82"/>
                  </a:cubicBezTo>
                  <a:cubicBezTo>
                    <a:pt x="53" y="82"/>
                    <a:pt x="53" y="81"/>
                    <a:pt x="53" y="80"/>
                  </a:cubicBezTo>
                  <a:cubicBezTo>
                    <a:pt x="52" y="81"/>
                    <a:pt x="51" y="82"/>
                    <a:pt x="50" y="83"/>
                  </a:cubicBezTo>
                  <a:cubicBezTo>
                    <a:pt x="47" y="87"/>
                    <a:pt x="43" y="90"/>
                    <a:pt x="39" y="94"/>
                  </a:cubicBezTo>
                  <a:cubicBezTo>
                    <a:pt x="39" y="95"/>
                    <a:pt x="38" y="95"/>
                    <a:pt x="38" y="96"/>
                  </a:cubicBezTo>
                  <a:close/>
                  <a:moveTo>
                    <a:pt x="10" y="173"/>
                  </a:moveTo>
                  <a:cubicBezTo>
                    <a:pt x="10" y="173"/>
                    <a:pt x="10" y="173"/>
                    <a:pt x="10" y="173"/>
                  </a:cubicBezTo>
                  <a:cubicBezTo>
                    <a:pt x="11" y="172"/>
                    <a:pt x="12" y="170"/>
                    <a:pt x="12" y="169"/>
                  </a:cubicBezTo>
                  <a:cubicBezTo>
                    <a:pt x="13" y="169"/>
                    <a:pt x="13" y="169"/>
                    <a:pt x="13" y="168"/>
                  </a:cubicBezTo>
                  <a:cubicBezTo>
                    <a:pt x="12" y="166"/>
                    <a:pt x="12" y="163"/>
                    <a:pt x="12" y="160"/>
                  </a:cubicBezTo>
                  <a:cubicBezTo>
                    <a:pt x="11" y="160"/>
                    <a:pt x="11" y="160"/>
                    <a:pt x="11" y="159"/>
                  </a:cubicBezTo>
                  <a:cubicBezTo>
                    <a:pt x="10" y="159"/>
                    <a:pt x="10" y="158"/>
                    <a:pt x="11" y="158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5"/>
                    <a:pt x="11" y="154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cubicBezTo>
                    <a:pt x="10" y="159"/>
                    <a:pt x="10" y="166"/>
                    <a:pt x="10" y="173"/>
                  </a:cubicBezTo>
                  <a:close/>
                  <a:moveTo>
                    <a:pt x="26" y="68"/>
                  </a:moveTo>
                  <a:cubicBezTo>
                    <a:pt x="32" y="63"/>
                    <a:pt x="38" y="58"/>
                    <a:pt x="45" y="53"/>
                  </a:cubicBezTo>
                  <a:cubicBezTo>
                    <a:pt x="44" y="52"/>
                    <a:pt x="44" y="52"/>
                    <a:pt x="44" y="52"/>
                  </a:cubicBezTo>
                  <a:cubicBezTo>
                    <a:pt x="44" y="51"/>
                    <a:pt x="44" y="51"/>
                    <a:pt x="43" y="51"/>
                  </a:cubicBezTo>
                  <a:cubicBezTo>
                    <a:pt x="37" y="57"/>
                    <a:pt x="32" y="62"/>
                    <a:pt x="26" y="68"/>
                  </a:cubicBezTo>
                  <a:close/>
                  <a:moveTo>
                    <a:pt x="70" y="123"/>
                  </a:moveTo>
                  <a:cubicBezTo>
                    <a:pt x="69" y="122"/>
                    <a:pt x="68" y="121"/>
                    <a:pt x="67" y="120"/>
                  </a:cubicBezTo>
                  <a:cubicBezTo>
                    <a:pt x="66" y="122"/>
                    <a:pt x="65" y="123"/>
                    <a:pt x="63" y="125"/>
                  </a:cubicBezTo>
                  <a:cubicBezTo>
                    <a:pt x="62" y="126"/>
                    <a:pt x="62" y="126"/>
                    <a:pt x="63" y="127"/>
                  </a:cubicBezTo>
                  <a:cubicBezTo>
                    <a:pt x="64" y="127"/>
                    <a:pt x="64" y="127"/>
                    <a:pt x="65" y="127"/>
                  </a:cubicBezTo>
                  <a:cubicBezTo>
                    <a:pt x="67" y="126"/>
                    <a:pt x="68" y="125"/>
                    <a:pt x="70" y="123"/>
                  </a:cubicBezTo>
                  <a:close/>
                  <a:moveTo>
                    <a:pt x="40" y="46"/>
                  </a:moveTo>
                  <a:cubicBezTo>
                    <a:pt x="35" y="51"/>
                    <a:pt x="31" y="55"/>
                    <a:pt x="27" y="59"/>
                  </a:cubicBezTo>
                  <a:cubicBezTo>
                    <a:pt x="27" y="59"/>
                    <a:pt x="27" y="59"/>
                    <a:pt x="27" y="60"/>
                  </a:cubicBezTo>
                  <a:cubicBezTo>
                    <a:pt x="32" y="56"/>
                    <a:pt x="36" y="52"/>
                    <a:pt x="41" y="48"/>
                  </a:cubicBezTo>
                  <a:cubicBezTo>
                    <a:pt x="41" y="48"/>
                    <a:pt x="40" y="47"/>
                    <a:pt x="40" y="46"/>
                  </a:cubicBezTo>
                  <a:close/>
                  <a:moveTo>
                    <a:pt x="13" y="51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3" y="52"/>
                    <a:pt x="12" y="52"/>
                    <a:pt x="12" y="53"/>
                  </a:cubicBezTo>
                  <a:cubicBezTo>
                    <a:pt x="12" y="58"/>
                    <a:pt x="11" y="64"/>
                    <a:pt x="11" y="69"/>
                  </a:cubicBezTo>
                  <a:cubicBezTo>
                    <a:pt x="11" y="73"/>
                    <a:pt x="11" y="77"/>
                    <a:pt x="10" y="81"/>
                  </a:cubicBezTo>
                  <a:cubicBezTo>
                    <a:pt x="10" y="81"/>
                    <a:pt x="10" y="82"/>
                    <a:pt x="10" y="82"/>
                  </a:cubicBezTo>
                  <a:cubicBezTo>
                    <a:pt x="11" y="81"/>
                    <a:pt x="11" y="81"/>
                    <a:pt x="11" y="80"/>
                  </a:cubicBezTo>
                  <a:cubicBezTo>
                    <a:pt x="12" y="75"/>
                    <a:pt x="12" y="70"/>
                    <a:pt x="12" y="65"/>
                  </a:cubicBezTo>
                  <a:cubicBezTo>
                    <a:pt x="12" y="60"/>
                    <a:pt x="13" y="55"/>
                    <a:pt x="13" y="51"/>
                  </a:cubicBezTo>
                  <a:close/>
                  <a:moveTo>
                    <a:pt x="40" y="60"/>
                  </a:moveTo>
                  <a:cubicBezTo>
                    <a:pt x="40" y="60"/>
                    <a:pt x="40" y="60"/>
                    <a:pt x="40" y="60"/>
                  </a:cubicBezTo>
                  <a:cubicBezTo>
                    <a:pt x="39" y="60"/>
                    <a:pt x="39" y="60"/>
                    <a:pt x="39" y="61"/>
                  </a:cubicBezTo>
                  <a:cubicBezTo>
                    <a:pt x="35" y="63"/>
                    <a:pt x="32" y="66"/>
                    <a:pt x="29" y="69"/>
                  </a:cubicBezTo>
                  <a:cubicBezTo>
                    <a:pt x="28" y="70"/>
                    <a:pt x="27" y="70"/>
                    <a:pt x="27" y="71"/>
                  </a:cubicBezTo>
                  <a:cubicBezTo>
                    <a:pt x="26" y="71"/>
                    <a:pt x="26" y="71"/>
                    <a:pt x="26" y="72"/>
                  </a:cubicBezTo>
                  <a:cubicBezTo>
                    <a:pt x="26" y="72"/>
                    <a:pt x="26" y="73"/>
                    <a:pt x="26" y="74"/>
                  </a:cubicBezTo>
                  <a:cubicBezTo>
                    <a:pt x="31" y="69"/>
                    <a:pt x="35" y="64"/>
                    <a:pt x="40" y="60"/>
                  </a:cubicBezTo>
                  <a:close/>
                  <a:moveTo>
                    <a:pt x="16" y="134"/>
                  </a:moveTo>
                  <a:cubicBezTo>
                    <a:pt x="16" y="134"/>
                    <a:pt x="16" y="134"/>
                    <a:pt x="15" y="134"/>
                  </a:cubicBezTo>
                  <a:cubicBezTo>
                    <a:pt x="15" y="135"/>
                    <a:pt x="14" y="136"/>
                    <a:pt x="13" y="137"/>
                  </a:cubicBezTo>
                  <a:cubicBezTo>
                    <a:pt x="13" y="137"/>
                    <a:pt x="13" y="137"/>
                    <a:pt x="13" y="138"/>
                  </a:cubicBezTo>
                  <a:cubicBezTo>
                    <a:pt x="13" y="140"/>
                    <a:pt x="13" y="141"/>
                    <a:pt x="13" y="143"/>
                  </a:cubicBezTo>
                  <a:cubicBezTo>
                    <a:pt x="13" y="143"/>
                    <a:pt x="13" y="144"/>
                    <a:pt x="13" y="144"/>
                  </a:cubicBezTo>
                  <a:cubicBezTo>
                    <a:pt x="13" y="143"/>
                    <a:pt x="14" y="143"/>
                    <a:pt x="14" y="142"/>
                  </a:cubicBezTo>
                  <a:cubicBezTo>
                    <a:pt x="16" y="141"/>
                    <a:pt x="16" y="140"/>
                    <a:pt x="16" y="138"/>
                  </a:cubicBezTo>
                  <a:cubicBezTo>
                    <a:pt x="16" y="137"/>
                    <a:pt x="16" y="137"/>
                    <a:pt x="16" y="136"/>
                  </a:cubicBezTo>
                  <a:cubicBezTo>
                    <a:pt x="16" y="135"/>
                    <a:pt x="16" y="135"/>
                    <a:pt x="16" y="134"/>
                  </a:cubicBezTo>
                  <a:close/>
                  <a:moveTo>
                    <a:pt x="73" y="77"/>
                  </a:moveTo>
                  <a:cubicBezTo>
                    <a:pt x="69" y="71"/>
                    <a:pt x="65" y="66"/>
                    <a:pt x="60" y="62"/>
                  </a:cubicBezTo>
                  <a:cubicBezTo>
                    <a:pt x="61" y="63"/>
                    <a:pt x="62" y="65"/>
                    <a:pt x="62" y="66"/>
                  </a:cubicBezTo>
                  <a:cubicBezTo>
                    <a:pt x="63" y="66"/>
                    <a:pt x="63" y="67"/>
                    <a:pt x="63" y="67"/>
                  </a:cubicBezTo>
                  <a:cubicBezTo>
                    <a:pt x="64" y="67"/>
                    <a:pt x="64" y="67"/>
                    <a:pt x="64" y="68"/>
                  </a:cubicBezTo>
                  <a:cubicBezTo>
                    <a:pt x="64" y="68"/>
                    <a:pt x="64" y="69"/>
                    <a:pt x="64" y="69"/>
                  </a:cubicBezTo>
                  <a:cubicBezTo>
                    <a:pt x="66" y="70"/>
                    <a:pt x="67" y="72"/>
                    <a:pt x="68" y="73"/>
                  </a:cubicBezTo>
                  <a:cubicBezTo>
                    <a:pt x="68" y="73"/>
                    <a:pt x="68" y="73"/>
                    <a:pt x="69" y="73"/>
                  </a:cubicBezTo>
                  <a:cubicBezTo>
                    <a:pt x="70" y="74"/>
                    <a:pt x="71" y="76"/>
                    <a:pt x="72" y="77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2" y="77"/>
                    <a:pt x="72" y="77"/>
                    <a:pt x="73" y="77"/>
                  </a:cubicBezTo>
                  <a:close/>
                  <a:moveTo>
                    <a:pt x="41" y="68"/>
                  </a:moveTo>
                  <a:cubicBezTo>
                    <a:pt x="41" y="68"/>
                    <a:pt x="41" y="68"/>
                    <a:pt x="41" y="67"/>
                  </a:cubicBezTo>
                  <a:cubicBezTo>
                    <a:pt x="36" y="71"/>
                    <a:pt x="32" y="75"/>
                    <a:pt x="27" y="80"/>
                  </a:cubicBezTo>
                  <a:cubicBezTo>
                    <a:pt x="28" y="80"/>
                    <a:pt x="28" y="80"/>
                    <a:pt x="29" y="81"/>
                  </a:cubicBezTo>
                  <a:cubicBezTo>
                    <a:pt x="33" y="76"/>
                    <a:pt x="37" y="72"/>
                    <a:pt x="41" y="68"/>
                  </a:cubicBezTo>
                  <a:close/>
                  <a:moveTo>
                    <a:pt x="26" y="56"/>
                  </a:moveTo>
                  <a:cubicBezTo>
                    <a:pt x="26" y="56"/>
                    <a:pt x="26" y="56"/>
                    <a:pt x="26" y="57"/>
                  </a:cubicBezTo>
                  <a:cubicBezTo>
                    <a:pt x="30" y="53"/>
                    <a:pt x="34" y="49"/>
                    <a:pt x="38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4" y="48"/>
                    <a:pt x="30" y="51"/>
                    <a:pt x="27" y="5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5"/>
                    <a:pt x="26" y="56"/>
                    <a:pt x="26" y="56"/>
                  </a:cubicBezTo>
                  <a:close/>
                  <a:moveTo>
                    <a:pt x="89" y="111"/>
                  </a:moveTo>
                  <a:cubicBezTo>
                    <a:pt x="89" y="111"/>
                    <a:pt x="89" y="111"/>
                    <a:pt x="89" y="111"/>
                  </a:cubicBezTo>
                  <a:cubicBezTo>
                    <a:pt x="90" y="110"/>
                    <a:pt x="92" y="110"/>
                    <a:pt x="93" y="109"/>
                  </a:cubicBezTo>
                  <a:cubicBezTo>
                    <a:pt x="94" y="109"/>
                    <a:pt x="94" y="108"/>
                    <a:pt x="94" y="108"/>
                  </a:cubicBezTo>
                  <a:cubicBezTo>
                    <a:pt x="94" y="106"/>
                    <a:pt x="93" y="105"/>
                    <a:pt x="92" y="103"/>
                  </a:cubicBezTo>
                  <a:cubicBezTo>
                    <a:pt x="91" y="106"/>
                    <a:pt x="90" y="108"/>
                    <a:pt x="89" y="110"/>
                  </a:cubicBezTo>
                  <a:cubicBezTo>
                    <a:pt x="89" y="110"/>
                    <a:pt x="89" y="111"/>
                    <a:pt x="89" y="111"/>
                  </a:cubicBezTo>
                  <a:close/>
                  <a:moveTo>
                    <a:pt x="62" y="113"/>
                  </a:moveTo>
                  <a:cubicBezTo>
                    <a:pt x="61" y="114"/>
                    <a:pt x="60" y="114"/>
                    <a:pt x="59" y="115"/>
                  </a:cubicBezTo>
                  <a:cubicBezTo>
                    <a:pt x="59" y="115"/>
                    <a:pt x="59" y="116"/>
                    <a:pt x="59" y="116"/>
                  </a:cubicBezTo>
                  <a:cubicBezTo>
                    <a:pt x="60" y="117"/>
                    <a:pt x="60" y="118"/>
                    <a:pt x="60" y="120"/>
                  </a:cubicBezTo>
                  <a:cubicBezTo>
                    <a:pt x="62" y="118"/>
                    <a:pt x="63" y="117"/>
                    <a:pt x="64" y="116"/>
                  </a:cubicBezTo>
                  <a:cubicBezTo>
                    <a:pt x="63" y="115"/>
                    <a:pt x="63" y="114"/>
                    <a:pt x="62" y="113"/>
                  </a:cubicBezTo>
                  <a:close/>
                  <a:moveTo>
                    <a:pt x="16" y="155"/>
                  </a:moveTo>
                  <a:cubicBezTo>
                    <a:pt x="16" y="156"/>
                    <a:pt x="16" y="156"/>
                    <a:pt x="16" y="156"/>
                  </a:cubicBezTo>
                  <a:cubicBezTo>
                    <a:pt x="15" y="157"/>
                    <a:pt x="14" y="158"/>
                    <a:pt x="14" y="158"/>
                  </a:cubicBezTo>
                  <a:cubicBezTo>
                    <a:pt x="13" y="159"/>
                    <a:pt x="14" y="160"/>
                    <a:pt x="14" y="162"/>
                  </a:cubicBezTo>
                  <a:cubicBezTo>
                    <a:pt x="14" y="163"/>
                    <a:pt x="14" y="165"/>
                    <a:pt x="14" y="166"/>
                  </a:cubicBezTo>
                  <a:cubicBezTo>
                    <a:pt x="16" y="165"/>
                    <a:pt x="16" y="165"/>
                    <a:pt x="16" y="164"/>
                  </a:cubicBezTo>
                  <a:cubicBezTo>
                    <a:pt x="16" y="162"/>
                    <a:pt x="16" y="161"/>
                    <a:pt x="16" y="159"/>
                  </a:cubicBezTo>
                  <a:cubicBezTo>
                    <a:pt x="16" y="158"/>
                    <a:pt x="16" y="157"/>
                    <a:pt x="16" y="155"/>
                  </a:cubicBezTo>
                  <a:close/>
                  <a:moveTo>
                    <a:pt x="13" y="132"/>
                  </a:moveTo>
                  <a:cubicBezTo>
                    <a:pt x="14" y="131"/>
                    <a:pt x="14" y="130"/>
                    <a:pt x="15" y="129"/>
                  </a:cubicBezTo>
                  <a:cubicBezTo>
                    <a:pt x="15" y="128"/>
                    <a:pt x="16" y="128"/>
                    <a:pt x="16" y="127"/>
                  </a:cubicBezTo>
                  <a:cubicBezTo>
                    <a:pt x="16" y="126"/>
                    <a:pt x="16" y="125"/>
                    <a:pt x="16" y="123"/>
                  </a:cubicBezTo>
                  <a:cubicBezTo>
                    <a:pt x="16" y="123"/>
                    <a:pt x="16" y="123"/>
                    <a:pt x="15" y="122"/>
                  </a:cubicBezTo>
                  <a:cubicBezTo>
                    <a:pt x="15" y="123"/>
                    <a:pt x="14" y="124"/>
                    <a:pt x="13" y="125"/>
                  </a:cubicBezTo>
                  <a:cubicBezTo>
                    <a:pt x="13" y="125"/>
                    <a:pt x="13" y="125"/>
                    <a:pt x="13" y="125"/>
                  </a:cubicBezTo>
                  <a:cubicBezTo>
                    <a:pt x="13" y="127"/>
                    <a:pt x="13" y="129"/>
                    <a:pt x="13" y="132"/>
                  </a:cubicBezTo>
                  <a:close/>
                  <a:moveTo>
                    <a:pt x="57" y="101"/>
                  </a:moveTo>
                  <a:cubicBezTo>
                    <a:pt x="58" y="100"/>
                    <a:pt x="59" y="99"/>
                    <a:pt x="61" y="98"/>
                  </a:cubicBezTo>
                  <a:cubicBezTo>
                    <a:pt x="60" y="97"/>
                    <a:pt x="60" y="96"/>
                    <a:pt x="59" y="95"/>
                  </a:cubicBezTo>
                  <a:cubicBezTo>
                    <a:pt x="58" y="96"/>
                    <a:pt x="56" y="98"/>
                    <a:pt x="55" y="99"/>
                  </a:cubicBezTo>
                  <a:cubicBezTo>
                    <a:pt x="56" y="100"/>
                    <a:pt x="56" y="100"/>
                    <a:pt x="57" y="101"/>
                  </a:cubicBezTo>
                  <a:close/>
                  <a:moveTo>
                    <a:pt x="84" y="99"/>
                  </a:moveTo>
                  <a:cubicBezTo>
                    <a:pt x="84" y="99"/>
                    <a:pt x="84" y="99"/>
                    <a:pt x="84" y="99"/>
                  </a:cubicBezTo>
                  <a:cubicBezTo>
                    <a:pt x="84" y="98"/>
                    <a:pt x="84" y="97"/>
                    <a:pt x="84" y="96"/>
                  </a:cubicBezTo>
                  <a:cubicBezTo>
                    <a:pt x="84" y="96"/>
                    <a:pt x="83" y="95"/>
                    <a:pt x="83" y="94"/>
                  </a:cubicBezTo>
                  <a:cubicBezTo>
                    <a:pt x="80" y="91"/>
                    <a:pt x="78" y="89"/>
                    <a:pt x="76" y="86"/>
                  </a:cubicBezTo>
                  <a:cubicBezTo>
                    <a:pt x="75" y="85"/>
                    <a:pt x="74" y="83"/>
                    <a:pt x="72" y="82"/>
                  </a:cubicBezTo>
                  <a:cubicBezTo>
                    <a:pt x="72" y="82"/>
                    <a:pt x="73" y="82"/>
                    <a:pt x="73" y="83"/>
                  </a:cubicBezTo>
                  <a:cubicBezTo>
                    <a:pt x="74" y="85"/>
                    <a:pt x="76" y="87"/>
                    <a:pt x="77" y="89"/>
                  </a:cubicBezTo>
                  <a:cubicBezTo>
                    <a:pt x="80" y="92"/>
                    <a:pt x="82" y="95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lose/>
                  <a:moveTo>
                    <a:pt x="93" y="155"/>
                  </a:moveTo>
                  <a:cubicBezTo>
                    <a:pt x="95" y="153"/>
                    <a:pt x="96" y="151"/>
                    <a:pt x="98" y="149"/>
                  </a:cubicBezTo>
                  <a:cubicBezTo>
                    <a:pt x="98" y="149"/>
                    <a:pt x="98" y="148"/>
                    <a:pt x="98" y="148"/>
                  </a:cubicBezTo>
                  <a:cubicBezTo>
                    <a:pt x="99" y="147"/>
                    <a:pt x="99" y="147"/>
                    <a:pt x="98" y="146"/>
                  </a:cubicBezTo>
                  <a:cubicBezTo>
                    <a:pt x="96" y="149"/>
                    <a:pt x="93" y="151"/>
                    <a:pt x="91" y="154"/>
                  </a:cubicBezTo>
                  <a:cubicBezTo>
                    <a:pt x="92" y="154"/>
                    <a:pt x="92" y="154"/>
                    <a:pt x="93" y="155"/>
                  </a:cubicBezTo>
                  <a:close/>
                  <a:moveTo>
                    <a:pt x="14" y="108"/>
                  </a:moveTo>
                  <a:cubicBezTo>
                    <a:pt x="14" y="107"/>
                    <a:pt x="15" y="106"/>
                    <a:pt x="16" y="106"/>
                  </a:cubicBezTo>
                  <a:cubicBezTo>
                    <a:pt x="16" y="105"/>
                    <a:pt x="16" y="105"/>
                    <a:pt x="16" y="104"/>
                  </a:cubicBezTo>
                  <a:cubicBezTo>
                    <a:pt x="17" y="103"/>
                    <a:pt x="17" y="102"/>
                    <a:pt x="17" y="101"/>
                  </a:cubicBezTo>
                  <a:cubicBezTo>
                    <a:pt x="17" y="100"/>
                    <a:pt x="17" y="100"/>
                    <a:pt x="17" y="100"/>
                  </a:cubicBezTo>
                  <a:cubicBezTo>
                    <a:pt x="16" y="101"/>
                    <a:pt x="15" y="101"/>
                    <a:pt x="14" y="102"/>
                  </a:cubicBezTo>
                  <a:cubicBezTo>
                    <a:pt x="14" y="102"/>
                    <a:pt x="14" y="103"/>
                    <a:pt x="14" y="103"/>
                  </a:cubicBezTo>
                  <a:cubicBezTo>
                    <a:pt x="14" y="105"/>
                    <a:pt x="14" y="106"/>
                    <a:pt x="14" y="108"/>
                  </a:cubicBezTo>
                  <a:close/>
                  <a:moveTo>
                    <a:pt x="73" y="126"/>
                  </a:moveTo>
                  <a:cubicBezTo>
                    <a:pt x="72" y="125"/>
                    <a:pt x="72" y="125"/>
                    <a:pt x="72" y="126"/>
                  </a:cubicBezTo>
                  <a:cubicBezTo>
                    <a:pt x="70" y="128"/>
                    <a:pt x="68" y="130"/>
                    <a:pt x="66" y="132"/>
                  </a:cubicBezTo>
                  <a:cubicBezTo>
                    <a:pt x="65" y="133"/>
                    <a:pt x="65" y="133"/>
                    <a:pt x="66" y="135"/>
                  </a:cubicBezTo>
                  <a:cubicBezTo>
                    <a:pt x="69" y="132"/>
                    <a:pt x="70" y="129"/>
                    <a:pt x="73" y="126"/>
                  </a:cubicBezTo>
                  <a:close/>
                  <a:moveTo>
                    <a:pt x="13" y="154"/>
                  </a:moveTo>
                  <a:cubicBezTo>
                    <a:pt x="14" y="154"/>
                    <a:pt x="14" y="154"/>
                    <a:pt x="14" y="154"/>
                  </a:cubicBezTo>
                  <a:cubicBezTo>
                    <a:pt x="14" y="153"/>
                    <a:pt x="15" y="152"/>
                    <a:pt x="16" y="151"/>
                  </a:cubicBezTo>
                  <a:cubicBezTo>
                    <a:pt x="16" y="150"/>
                    <a:pt x="17" y="149"/>
                    <a:pt x="17" y="148"/>
                  </a:cubicBezTo>
                  <a:cubicBezTo>
                    <a:pt x="17" y="148"/>
                    <a:pt x="17" y="147"/>
                    <a:pt x="17" y="146"/>
                  </a:cubicBezTo>
                  <a:cubicBezTo>
                    <a:pt x="16" y="147"/>
                    <a:pt x="15" y="148"/>
                    <a:pt x="13" y="149"/>
                  </a:cubicBezTo>
                  <a:cubicBezTo>
                    <a:pt x="13" y="150"/>
                    <a:pt x="13" y="150"/>
                    <a:pt x="13" y="150"/>
                  </a:cubicBezTo>
                  <a:cubicBezTo>
                    <a:pt x="13" y="151"/>
                    <a:pt x="13" y="153"/>
                    <a:pt x="13" y="154"/>
                  </a:cubicBezTo>
                  <a:close/>
                  <a:moveTo>
                    <a:pt x="59" y="121"/>
                  </a:moveTo>
                  <a:cubicBezTo>
                    <a:pt x="58" y="120"/>
                    <a:pt x="58" y="119"/>
                    <a:pt x="57" y="117"/>
                  </a:cubicBezTo>
                  <a:cubicBezTo>
                    <a:pt x="56" y="119"/>
                    <a:pt x="55" y="120"/>
                    <a:pt x="54" y="121"/>
                  </a:cubicBezTo>
                  <a:cubicBezTo>
                    <a:pt x="54" y="122"/>
                    <a:pt x="55" y="123"/>
                    <a:pt x="56" y="124"/>
                  </a:cubicBezTo>
                  <a:cubicBezTo>
                    <a:pt x="57" y="123"/>
                    <a:pt x="58" y="122"/>
                    <a:pt x="59" y="121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6"/>
                  </a:cubicBezTo>
                  <a:cubicBezTo>
                    <a:pt x="18" y="65"/>
                    <a:pt x="19" y="64"/>
                    <a:pt x="20" y="63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0" y="61"/>
                    <a:pt x="20" y="60"/>
                    <a:pt x="20" y="58"/>
                  </a:cubicBezTo>
                  <a:cubicBezTo>
                    <a:pt x="19" y="59"/>
                    <a:pt x="19" y="60"/>
                    <a:pt x="18" y="60"/>
                  </a:cubicBezTo>
                  <a:cubicBezTo>
                    <a:pt x="18" y="60"/>
                    <a:pt x="17" y="61"/>
                    <a:pt x="17" y="61"/>
                  </a:cubicBezTo>
                  <a:cubicBezTo>
                    <a:pt x="17" y="63"/>
                    <a:pt x="17" y="64"/>
                    <a:pt x="17" y="66"/>
                  </a:cubicBezTo>
                  <a:close/>
                  <a:moveTo>
                    <a:pt x="40" y="90"/>
                  </a:moveTo>
                  <a:cubicBezTo>
                    <a:pt x="44" y="86"/>
                    <a:pt x="48" y="82"/>
                    <a:pt x="52" y="78"/>
                  </a:cubicBezTo>
                  <a:cubicBezTo>
                    <a:pt x="52" y="78"/>
                    <a:pt x="51" y="78"/>
                    <a:pt x="51" y="78"/>
                  </a:cubicBezTo>
                  <a:cubicBezTo>
                    <a:pt x="48" y="81"/>
                    <a:pt x="45" y="84"/>
                    <a:pt x="42" y="86"/>
                  </a:cubicBezTo>
                  <a:cubicBezTo>
                    <a:pt x="41" y="87"/>
                    <a:pt x="40" y="89"/>
                    <a:pt x="40" y="90"/>
                  </a:cubicBezTo>
                  <a:close/>
                  <a:moveTo>
                    <a:pt x="18" y="88"/>
                  </a:moveTo>
                  <a:cubicBezTo>
                    <a:pt x="17" y="89"/>
                    <a:pt x="16" y="90"/>
                    <a:pt x="15" y="90"/>
                  </a:cubicBezTo>
                  <a:cubicBezTo>
                    <a:pt x="15" y="91"/>
                    <a:pt x="15" y="91"/>
                    <a:pt x="15" y="92"/>
                  </a:cubicBezTo>
                  <a:cubicBezTo>
                    <a:pt x="14" y="93"/>
                    <a:pt x="14" y="95"/>
                    <a:pt x="14" y="96"/>
                  </a:cubicBezTo>
                  <a:cubicBezTo>
                    <a:pt x="14" y="96"/>
                    <a:pt x="14" y="97"/>
                    <a:pt x="14" y="97"/>
                  </a:cubicBezTo>
                  <a:cubicBezTo>
                    <a:pt x="15" y="96"/>
                    <a:pt x="16" y="95"/>
                    <a:pt x="17" y="94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8" y="90"/>
                    <a:pt x="18" y="88"/>
                  </a:cubicBezTo>
                  <a:close/>
                  <a:moveTo>
                    <a:pt x="16" y="111"/>
                  </a:moveTo>
                  <a:cubicBezTo>
                    <a:pt x="16" y="111"/>
                    <a:pt x="16" y="111"/>
                    <a:pt x="16" y="111"/>
                  </a:cubicBezTo>
                  <a:cubicBezTo>
                    <a:pt x="15" y="112"/>
                    <a:pt x="14" y="112"/>
                    <a:pt x="13" y="113"/>
                  </a:cubicBezTo>
                  <a:cubicBezTo>
                    <a:pt x="13" y="113"/>
                    <a:pt x="13" y="114"/>
                    <a:pt x="13" y="114"/>
                  </a:cubicBezTo>
                  <a:cubicBezTo>
                    <a:pt x="13" y="115"/>
                    <a:pt x="13" y="117"/>
                    <a:pt x="13" y="119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4" y="118"/>
                    <a:pt x="14" y="118"/>
                    <a:pt x="14" y="118"/>
                  </a:cubicBezTo>
                  <a:cubicBezTo>
                    <a:pt x="15" y="117"/>
                    <a:pt x="16" y="116"/>
                    <a:pt x="16" y="114"/>
                  </a:cubicBezTo>
                  <a:cubicBezTo>
                    <a:pt x="16" y="113"/>
                    <a:pt x="16" y="112"/>
                    <a:pt x="16" y="111"/>
                  </a:cubicBezTo>
                  <a:close/>
                  <a:moveTo>
                    <a:pt x="18" y="54"/>
                  </a:moveTo>
                  <a:cubicBezTo>
                    <a:pt x="18" y="54"/>
                    <a:pt x="18" y="54"/>
                    <a:pt x="18" y="54"/>
                  </a:cubicBezTo>
                  <a:cubicBezTo>
                    <a:pt x="19" y="53"/>
                    <a:pt x="20" y="52"/>
                    <a:pt x="21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1" y="50"/>
                    <a:pt x="21" y="48"/>
                    <a:pt x="21" y="47"/>
                  </a:cubicBezTo>
                  <a:cubicBezTo>
                    <a:pt x="20" y="48"/>
                    <a:pt x="19" y="48"/>
                    <a:pt x="18" y="48"/>
                  </a:cubicBezTo>
                  <a:cubicBezTo>
                    <a:pt x="18" y="50"/>
                    <a:pt x="18" y="52"/>
                    <a:pt x="18" y="54"/>
                  </a:cubicBezTo>
                  <a:close/>
                  <a:moveTo>
                    <a:pt x="66" y="115"/>
                  </a:moveTo>
                  <a:cubicBezTo>
                    <a:pt x="67" y="114"/>
                    <a:pt x="67" y="113"/>
                    <a:pt x="68" y="113"/>
                  </a:cubicBezTo>
                  <a:cubicBezTo>
                    <a:pt x="67" y="111"/>
                    <a:pt x="67" y="110"/>
                    <a:pt x="66" y="109"/>
                  </a:cubicBezTo>
                  <a:cubicBezTo>
                    <a:pt x="65" y="109"/>
                    <a:pt x="64" y="110"/>
                    <a:pt x="63" y="111"/>
                  </a:cubicBezTo>
                  <a:cubicBezTo>
                    <a:pt x="64" y="112"/>
                    <a:pt x="65" y="113"/>
                    <a:pt x="66" y="115"/>
                  </a:cubicBezTo>
                  <a:close/>
                  <a:moveTo>
                    <a:pt x="26" y="183"/>
                  </a:moveTo>
                  <a:cubicBezTo>
                    <a:pt x="24" y="185"/>
                    <a:pt x="23" y="186"/>
                    <a:pt x="21" y="187"/>
                  </a:cubicBezTo>
                  <a:cubicBezTo>
                    <a:pt x="21" y="188"/>
                    <a:pt x="21" y="188"/>
                    <a:pt x="21" y="188"/>
                  </a:cubicBezTo>
                  <a:cubicBezTo>
                    <a:pt x="21" y="189"/>
                    <a:pt x="21" y="189"/>
                    <a:pt x="21" y="190"/>
                  </a:cubicBezTo>
                  <a:cubicBezTo>
                    <a:pt x="23" y="189"/>
                    <a:pt x="24" y="188"/>
                    <a:pt x="25" y="187"/>
                  </a:cubicBezTo>
                  <a:cubicBezTo>
                    <a:pt x="27" y="185"/>
                    <a:pt x="27" y="185"/>
                    <a:pt x="26" y="183"/>
                  </a:cubicBezTo>
                  <a:cubicBezTo>
                    <a:pt x="26" y="183"/>
                    <a:pt x="26" y="183"/>
                    <a:pt x="26" y="183"/>
                  </a:cubicBezTo>
                  <a:close/>
                  <a:moveTo>
                    <a:pt x="53" y="127"/>
                  </a:moveTo>
                  <a:cubicBezTo>
                    <a:pt x="52" y="126"/>
                    <a:pt x="52" y="125"/>
                    <a:pt x="52" y="124"/>
                  </a:cubicBezTo>
                  <a:cubicBezTo>
                    <a:pt x="50" y="125"/>
                    <a:pt x="49" y="127"/>
                    <a:pt x="48" y="128"/>
                  </a:cubicBezTo>
                  <a:cubicBezTo>
                    <a:pt x="49" y="129"/>
                    <a:pt x="49" y="129"/>
                    <a:pt x="50" y="130"/>
                  </a:cubicBezTo>
                  <a:cubicBezTo>
                    <a:pt x="51" y="129"/>
                    <a:pt x="52" y="128"/>
                    <a:pt x="53" y="127"/>
                  </a:cubicBezTo>
                  <a:close/>
                  <a:moveTo>
                    <a:pt x="19" y="79"/>
                  </a:moveTo>
                  <a:cubicBezTo>
                    <a:pt x="19" y="79"/>
                    <a:pt x="18" y="79"/>
                    <a:pt x="18" y="79"/>
                  </a:cubicBezTo>
                  <a:cubicBezTo>
                    <a:pt x="18" y="80"/>
                    <a:pt x="17" y="80"/>
                    <a:pt x="16" y="81"/>
                  </a:cubicBezTo>
                  <a:cubicBezTo>
                    <a:pt x="16" y="81"/>
                    <a:pt x="16" y="81"/>
                    <a:pt x="16" y="82"/>
                  </a:cubicBezTo>
                  <a:cubicBezTo>
                    <a:pt x="15" y="83"/>
                    <a:pt x="15" y="85"/>
                    <a:pt x="15" y="86"/>
                  </a:cubicBezTo>
                  <a:cubicBezTo>
                    <a:pt x="16" y="85"/>
                    <a:pt x="17" y="84"/>
                    <a:pt x="18" y="84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8" y="82"/>
                    <a:pt x="18" y="80"/>
                    <a:pt x="19" y="79"/>
                  </a:cubicBezTo>
                  <a:close/>
                  <a:moveTo>
                    <a:pt x="52" y="138"/>
                  </a:moveTo>
                  <a:cubicBezTo>
                    <a:pt x="50" y="139"/>
                    <a:pt x="49" y="140"/>
                    <a:pt x="48" y="142"/>
                  </a:cubicBezTo>
                  <a:cubicBezTo>
                    <a:pt x="48" y="142"/>
                    <a:pt x="48" y="142"/>
                    <a:pt x="48" y="142"/>
                  </a:cubicBezTo>
                  <a:cubicBezTo>
                    <a:pt x="48" y="143"/>
                    <a:pt x="48" y="143"/>
                    <a:pt x="48" y="144"/>
                  </a:cubicBezTo>
                  <a:cubicBezTo>
                    <a:pt x="50" y="143"/>
                    <a:pt x="51" y="141"/>
                    <a:pt x="53" y="140"/>
                  </a:cubicBezTo>
                  <a:cubicBezTo>
                    <a:pt x="52" y="139"/>
                    <a:pt x="52" y="138"/>
                    <a:pt x="52" y="138"/>
                  </a:cubicBezTo>
                  <a:close/>
                  <a:moveTo>
                    <a:pt x="24" y="147"/>
                  </a:moveTo>
                  <a:cubicBezTo>
                    <a:pt x="23" y="148"/>
                    <a:pt x="22" y="148"/>
                    <a:pt x="22" y="149"/>
                  </a:cubicBezTo>
                  <a:cubicBezTo>
                    <a:pt x="22" y="151"/>
                    <a:pt x="22" y="153"/>
                    <a:pt x="22" y="155"/>
                  </a:cubicBezTo>
                  <a:cubicBezTo>
                    <a:pt x="22" y="155"/>
                    <a:pt x="22" y="155"/>
                    <a:pt x="22" y="156"/>
                  </a:cubicBezTo>
                  <a:cubicBezTo>
                    <a:pt x="23" y="155"/>
                    <a:pt x="23" y="154"/>
                    <a:pt x="24" y="154"/>
                  </a:cubicBezTo>
                  <a:cubicBezTo>
                    <a:pt x="24" y="153"/>
                    <a:pt x="24" y="153"/>
                    <a:pt x="24" y="153"/>
                  </a:cubicBezTo>
                  <a:cubicBezTo>
                    <a:pt x="24" y="151"/>
                    <a:pt x="24" y="149"/>
                    <a:pt x="24" y="147"/>
                  </a:cubicBezTo>
                  <a:close/>
                  <a:moveTo>
                    <a:pt x="31" y="107"/>
                  </a:moveTo>
                  <a:cubicBezTo>
                    <a:pt x="31" y="107"/>
                    <a:pt x="31" y="107"/>
                    <a:pt x="31" y="107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28" y="110"/>
                    <a:pt x="27" y="110"/>
                    <a:pt x="27" y="110"/>
                  </a:cubicBezTo>
                  <a:cubicBezTo>
                    <a:pt x="27" y="112"/>
                    <a:pt x="27" y="113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9" y="113"/>
                    <a:pt x="30" y="112"/>
                    <a:pt x="30" y="110"/>
                  </a:cubicBezTo>
                  <a:cubicBezTo>
                    <a:pt x="30" y="110"/>
                    <a:pt x="30" y="109"/>
                    <a:pt x="30" y="108"/>
                  </a:cubicBezTo>
                  <a:cubicBezTo>
                    <a:pt x="31" y="108"/>
                    <a:pt x="31" y="107"/>
                    <a:pt x="31" y="107"/>
                  </a:cubicBezTo>
                  <a:close/>
                  <a:moveTo>
                    <a:pt x="26" y="40"/>
                  </a:moveTo>
                  <a:cubicBezTo>
                    <a:pt x="26" y="40"/>
                    <a:pt x="26" y="40"/>
                    <a:pt x="26" y="40"/>
                  </a:cubicBezTo>
                  <a:cubicBezTo>
                    <a:pt x="28" y="39"/>
                    <a:pt x="30" y="37"/>
                    <a:pt x="32" y="35"/>
                  </a:cubicBezTo>
                  <a:cubicBezTo>
                    <a:pt x="32" y="35"/>
                    <a:pt x="31" y="34"/>
                    <a:pt x="31" y="33"/>
                  </a:cubicBezTo>
                  <a:cubicBezTo>
                    <a:pt x="29" y="35"/>
                    <a:pt x="28" y="37"/>
                    <a:pt x="26" y="39"/>
                  </a:cubicBezTo>
                  <a:cubicBezTo>
                    <a:pt x="26" y="39"/>
                    <a:pt x="26" y="40"/>
                    <a:pt x="26" y="40"/>
                  </a:cubicBezTo>
                  <a:close/>
                  <a:moveTo>
                    <a:pt x="22" y="169"/>
                  </a:moveTo>
                  <a:cubicBezTo>
                    <a:pt x="23" y="168"/>
                    <a:pt x="23" y="167"/>
                    <a:pt x="24" y="165"/>
                  </a:cubicBezTo>
                  <a:cubicBezTo>
                    <a:pt x="25" y="164"/>
                    <a:pt x="24" y="163"/>
                    <a:pt x="24" y="161"/>
                  </a:cubicBezTo>
                  <a:cubicBezTo>
                    <a:pt x="23" y="162"/>
                    <a:pt x="23" y="163"/>
                    <a:pt x="22" y="164"/>
                  </a:cubicBezTo>
                  <a:cubicBezTo>
                    <a:pt x="22" y="164"/>
                    <a:pt x="22" y="165"/>
                    <a:pt x="22" y="165"/>
                  </a:cubicBezTo>
                  <a:cubicBezTo>
                    <a:pt x="22" y="166"/>
                    <a:pt x="22" y="167"/>
                    <a:pt x="22" y="169"/>
                  </a:cubicBezTo>
                  <a:close/>
                  <a:moveTo>
                    <a:pt x="76" y="117"/>
                  </a:moveTo>
                  <a:cubicBezTo>
                    <a:pt x="75" y="116"/>
                    <a:pt x="74" y="115"/>
                    <a:pt x="73" y="114"/>
                  </a:cubicBezTo>
                  <a:cubicBezTo>
                    <a:pt x="73" y="115"/>
                    <a:pt x="72" y="115"/>
                    <a:pt x="72" y="116"/>
                  </a:cubicBezTo>
                  <a:cubicBezTo>
                    <a:pt x="72" y="117"/>
                    <a:pt x="72" y="118"/>
                    <a:pt x="73" y="118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18"/>
                    <a:pt x="75" y="118"/>
                    <a:pt x="76" y="117"/>
                  </a:cubicBezTo>
                  <a:close/>
                  <a:moveTo>
                    <a:pt x="32" y="119"/>
                  </a:moveTo>
                  <a:cubicBezTo>
                    <a:pt x="33" y="118"/>
                    <a:pt x="39" y="110"/>
                    <a:pt x="39" y="109"/>
                  </a:cubicBezTo>
                  <a:cubicBezTo>
                    <a:pt x="37" y="111"/>
                    <a:pt x="35" y="113"/>
                    <a:pt x="33" y="115"/>
                  </a:cubicBezTo>
                  <a:cubicBezTo>
                    <a:pt x="33" y="115"/>
                    <a:pt x="33" y="115"/>
                    <a:pt x="33" y="116"/>
                  </a:cubicBezTo>
                  <a:cubicBezTo>
                    <a:pt x="32" y="117"/>
                    <a:pt x="32" y="118"/>
                    <a:pt x="32" y="119"/>
                  </a:cubicBezTo>
                  <a:close/>
                  <a:moveTo>
                    <a:pt x="23" y="27"/>
                  </a:moveTo>
                  <a:cubicBezTo>
                    <a:pt x="22" y="28"/>
                    <a:pt x="21" y="29"/>
                    <a:pt x="20" y="29"/>
                  </a:cubicBezTo>
                  <a:cubicBezTo>
                    <a:pt x="20" y="30"/>
                    <a:pt x="20" y="30"/>
                    <a:pt x="19" y="30"/>
                  </a:cubicBezTo>
                  <a:cubicBezTo>
                    <a:pt x="19" y="31"/>
                    <a:pt x="19" y="32"/>
                    <a:pt x="19" y="34"/>
                  </a:cubicBezTo>
                  <a:cubicBezTo>
                    <a:pt x="20" y="33"/>
                    <a:pt x="21" y="32"/>
                    <a:pt x="22" y="31"/>
                  </a:cubicBezTo>
                  <a:cubicBezTo>
                    <a:pt x="23" y="30"/>
                    <a:pt x="23" y="29"/>
                    <a:pt x="23" y="27"/>
                  </a:cubicBezTo>
                  <a:close/>
                  <a:moveTo>
                    <a:pt x="18" y="161"/>
                  </a:moveTo>
                  <a:cubicBezTo>
                    <a:pt x="19" y="160"/>
                    <a:pt x="20" y="159"/>
                    <a:pt x="20" y="157"/>
                  </a:cubicBezTo>
                  <a:cubicBezTo>
                    <a:pt x="20" y="156"/>
                    <a:pt x="20" y="154"/>
                    <a:pt x="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9" y="152"/>
                    <a:pt x="19" y="153"/>
                    <a:pt x="19" y="154"/>
                  </a:cubicBezTo>
                  <a:cubicBezTo>
                    <a:pt x="19" y="156"/>
                    <a:pt x="18" y="158"/>
                    <a:pt x="18" y="161"/>
                  </a:cubicBezTo>
                  <a:close/>
                  <a:moveTo>
                    <a:pt x="20" y="123"/>
                  </a:moveTo>
                  <a:cubicBezTo>
                    <a:pt x="21" y="122"/>
                    <a:pt x="21" y="122"/>
                    <a:pt x="22" y="121"/>
                  </a:cubicBezTo>
                  <a:cubicBezTo>
                    <a:pt x="22" y="121"/>
                    <a:pt x="22" y="120"/>
                    <a:pt x="22" y="120"/>
                  </a:cubicBezTo>
                  <a:cubicBezTo>
                    <a:pt x="22" y="119"/>
                    <a:pt x="22" y="117"/>
                    <a:pt x="22" y="116"/>
                  </a:cubicBezTo>
                  <a:cubicBezTo>
                    <a:pt x="22" y="116"/>
                    <a:pt x="22" y="116"/>
                    <a:pt x="22" y="115"/>
                  </a:cubicBezTo>
                  <a:cubicBezTo>
                    <a:pt x="22" y="116"/>
                    <a:pt x="21" y="116"/>
                    <a:pt x="21" y="117"/>
                  </a:cubicBezTo>
                  <a:cubicBezTo>
                    <a:pt x="20" y="117"/>
                    <a:pt x="20" y="117"/>
                    <a:pt x="20" y="118"/>
                  </a:cubicBezTo>
                  <a:cubicBezTo>
                    <a:pt x="20" y="119"/>
                    <a:pt x="20" y="121"/>
                    <a:pt x="20" y="123"/>
                  </a:cubicBezTo>
                  <a:close/>
                  <a:moveTo>
                    <a:pt x="64" y="136"/>
                  </a:moveTo>
                  <a:cubicBezTo>
                    <a:pt x="64" y="136"/>
                    <a:pt x="64" y="135"/>
                    <a:pt x="64" y="135"/>
                  </a:cubicBezTo>
                  <a:cubicBezTo>
                    <a:pt x="63" y="136"/>
                    <a:pt x="61" y="137"/>
                    <a:pt x="60" y="138"/>
                  </a:cubicBezTo>
                  <a:cubicBezTo>
                    <a:pt x="59" y="139"/>
                    <a:pt x="59" y="139"/>
                    <a:pt x="60" y="141"/>
                  </a:cubicBezTo>
                  <a:cubicBezTo>
                    <a:pt x="62" y="139"/>
                    <a:pt x="63" y="138"/>
                    <a:pt x="64" y="136"/>
                  </a:cubicBezTo>
                  <a:close/>
                  <a:moveTo>
                    <a:pt x="13" y="196"/>
                  </a:moveTo>
                  <a:cubicBezTo>
                    <a:pt x="13" y="196"/>
                    <a:pt x="12" y="196"/>
                    <a:pt x="12" y="196"/>
                  </a:cubicBezTo>
                  <a:cubicBezTo>
                    <a:pt x="11" y="196"/>
                    <a:pt x="11" y="197"/>
                    <a:pt x="10" y="197"/>
                  </a:cubicBezTo>
                  <a:cubicBezTo>
                    <a:pt x="10" y="197"/>
                    <a:pt x="10" y="198"/>
                    <a:pt x="9" y="198"/>
                  </a:cubicBezTo>
                  <a:cubicBezTo>
                    <a:pt x="9" y="198"/>
                    <a:pt x="9" y="199"/>
                    <a:pt x="9" y="199"/>
                  </a:cubicBezTo>
                  <a:cubicBezTo>
                    <a:pt x="9" y="200"/>
                    <a:pt x="9" y="200"/>
                    <a:pt x="10" y="200"/>
                  </a:cubicBezTo>
                  <a:cubicBezTo>
                    <a:pt x="11" y="199"/>
                    <a:pt x="12" y="198"/>
                    <a:pt x="13" y="198"/>
                  </a:cubicBezTo>
                  <a:cubicBezTo>
                    <a:pt x="13" y="197"/>
                    <a:pt x="13" y="197"/>
                    <a:pt x="13" y="196"/>
                  </a:cubicBezTo>
                  <a:close/>
                  <a:moveTo>
                    <a:pt x="23" y="93"/>
                  </a:moveTo>
                  <a:cubicBezTo>
                    <a:pt x="23" y="94"/>
                    <a:pt x="22" y="94"/>
                    <a:pt x="22" y="95"/>
                  </a:cubicBezTo>
                  <a:cubicBezTo>
                    <a:pt x="21" y="95"/>
                    <a:pt x="21" y="95"/>
                    <a:pt x="21" y="95"/>
                  </a:cubicBezTo>
                  <a:cubicBezTo>
                    <a:pt x="21" y="97"/>
                    <a:pt x="21" y="98"/>
                    <a:pt x="21" y="100"/>
                  </a:cubicBezTo>
                  <a:cubicBezTo>
                    <a:pt x="22" y="99"/>
                    <a:pt x="23" y="98"/>
                    <a:pt x="23" y="98"/>
                  </a:cubicBezTo>
                  <a:cubicBezTo>
                    <a:pt x="23" y="98"/>
                    <a:pt x="23" y="97"/>
                    <a:pt x="23" y="97"/>
                  </a:cubicBezTo>
                  <a:cubicBezTo>
                    <a:pt x="23" y="96"/>
                    <a:pt x="23" y="95"/>
                    <a:pt x="23" y="93"/>
                  </a:cubicBezTo>
                  <a:close/>
                  <a:moveTo>
                    <a:pt x="19" y="189"/>
                  </a:moveTo>
                  <a:cubicBezTo>
                    <a:pt x="19" y="189"/>
                    <a:pt x="19" y="189"/>
                    <a:pt x="19" y="190"/>
                  </a:cubicBezTo>
                  <a:cubicBezTo>
                    <a:pt x="18" y="191"/>
                    <a:pt x="16" y="192"/>
                    <a:pt x="15" y="194"/>
                  </a:cubicBezTo>
                  <a:cubicBezTo>
                    <a:pt x="15" y="195"/>
                    <a:pt x="15" y="195"/>
                    <a:pt x="15" y="195"/>
                  </a:cubicBezTo>
                  <a:cubicBezTo>
                    <a:pt x="17" y="194"/>
                    <a:pt x="18" y="193"/>
                    <a:pt x="19" y="192"/>
                  </a:cubicBezTo>
                  <a:cubicBezTo>
                    <a:pt x="20" y="192"/>
                    <a:pt x="20" y="191"/>
                    <a:pt x="20" y="190"/>
                  </a:cubicBezTo>
                  <a:cubicBezTo>
                    <a:pt x="20" y="190"/>
                    <a:pt x="20" y="190"/>
                    <a:pt x="19" y="189"/>
                  </a:cubicBezTo>
                  <a:close/>
                  <a:moveTo>
                    <a:pt x="20" y="69"/>
                  </a:moveTo>
                  <a:cubicBezTo>
                    <a:pt x="19" y="69"/>
                    <a:pt x="19" y="70"/>
                    <a:pt x="18" y="70"/>
                  </a:cubicBezTo>
                  <a:cubicBezTo>
                    <a:pt x="17" y="70"/>
                    <a:pt x="16" y="72"/>
                    <a:pt x="16" y="73"/>
                  </a:cubicBezTo>
                  <a:cubicBezTo>
                    <a:pt x="16" y="74"/>
                    <a:pt x="16" y="74"/>
                    <a:pt x="16" y="75"/>
                  </a:cubicBezTo>
                  <a:cubicBezTo>
                    <a:pt x="17" y="74"/>
                    <a:pt x="18" y="73"/>
                    <a:pt x="18" y="73"/>
                  </a:cubicBezTo>
                  <a:cubicBezTo>
                    <a:pt x="19" y="72"/>
                    <a:pt x="20" y="70"/>
                    <a:pt x="20" y="69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1" y="103"/>
                    <a:pt x="40" y="105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2" y="102"/>
                    <a:pt x="45" y="100"/>
                    <a:pt x="47" y="98"/>
                  </a:cubicBezTo>
                  <a:cubicBezTo>
                    <a:pt x="48" y="97"/>
                    <a:pt x="49" y="95"/>
                    <a:pt x="50" y="94"/>
                  </a:cubicBezTo>
                  <a:close/>
                  <a:moveTo>
                    <a:pt x="21" y="111"/>
                  </a:moveTo>
                  <a:cubicBezTo>
                    <a:pt x="21" y="110"/>
                    <a:pt x="22" y="110"/>
                    <a:pt x="22" y="109"/>
                  </a:cubicBezTo>
                  <a:cubicBezTo>
                    <a:pt x="22" y="109"/>
                    <a:pt x="23" y="108"/>
                    <a:pt x="23" y="108"/>
                  </a:cubicBezTo>
                  <a:cubicBezTo>
                    <a:pt x="23" y="107"/>
                    <a:pt x="23" y="105"/>
                    <a:pt x="23" y="10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2" y="104"/>
                    <a:pt x="22" y="105"/>
                    <a:pt x="21" y="106"/>
                  </a:cubicBezTo>
                  <a:cubicBezTo>
                    <a:pt x="21" y="106"/>
                    <a:pt x="21" y="106"/>
                    <a:pt x="21" y="106"/>
                  </a:cubicBezTo>
                  <a:cubicBezTo>
                    <a:pt x="21" y="108"/>
                    <a:pt x="21" y="109"/>
                    <a:pt x="21" y="111"/>
                  </a:cubicBezTo>
                  <a:close/>
                  <a:moveTo>
                    <a:pt x="35" y="149"/>
                  </a:moveTo>
                  <a:cubicBezTo>
                    <a:pt x="34" y="151"/>
                    <a:pt x="33" y="154"/>
                    <a:pt x="32" y="156"/>
                  </a:cubicBezTo>
                  <a:cubicBezTo>
                    <a:pt x="33" y="155"/>
                    <a:pt x="34" y="155"/>
                    <a:pt x="34" y="154"/>
                  </a:cubicBezTo>
                  <a:cubicBezTo>
                    <a:pt x="36" y="153"/>
                    <a:pt x="36" y="151"/>
                    <a:pt x="35" y="150"/>
                  </a:cubicBezTo>
                  <a:cubicBezTo>
                    <a:pt x="35" y="149"/>
                    <a:pt x="35" y="149"/>
                    <a:pt x="35" y="149"/>
                  </a:cubicBezTo>
                  <a:close/>
                  <a:moveTo>
                    <a:pt x="70" y="111"/>
                  </a:moveTo>
                  <a:cubicBezTo>
                    <a:pt x="70" y="111"/>
                    <a:pt x="71" y="111"/>
                    <a:pt x="71" y="110"/>
                  </a:cubicBezTo>
                  <a:cubicBezTo>
                    <a:pt x="70" y="109"/>
                    <a:pt x="69" y="107"/>
                    <a:pt x="68" y="105"/>
                  </a:cubicBezTo>
                  <a:cubicBezTo>
                    <a:pt x="68" y="106"/>
                    <a:pt x="68" y="106"/>
                    <a:pt x="67" y="107"/>
                  </a:cubicBezTo>
                  <a:cubicBezTo>
                    <a:pt x="68" y="108"/>
                    <a:pt x="69" y="110"/>
                    <a:pt x="70" y="111"/>
                  </a:cubicBezTo>
                  <a:close/>
                  <a:moveTo>
                    <a:pt x="20" y="135"/>
                  </a:moveTo>
                  <a:cubicBezTo>
                    <a:pt x="21" y="134"/>
                    <a:pt x="21" y="133"/>
                    <a:pt x="21" y="132"/>
                  </a:cubicBezTo>
                  <a:cubicBezTo>
                    <a:pt x="21" y="131"/>
                    <a:pt x="21" y="130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21" y="128"/>
                    <a:pt x="20" y="129"/>
                    <a:pt x="20" y="130"/>
                  </a:cubicBezTo>
                  <a:cubicBezTo>
                    <a:pt x="20" y="131"/>
                    <a:pt x="20" y="133"/>
                    <a:pt x="20" y="135"/>
                  </a:cubicBezTo>
                  <a:close/>
                  <a:moveTo>
                    <a:pt x="47" y="139"/>
                  </a:moveTo>
                  <a:cubicBezTo>
                    <a:pt x="48" y="138"/>
                    <a:pt x="49" y="137"/>
                    <a:pt x="50" y="136"/>
                  </a:cubicBezTo>
                  <a:cubicBezTo>
                    <a:pt x="50" y="135"/>
                    <a:pt x="50" y="135"/>
                    <a:pt x="49" y="134"/>
                  </a:cubicBezTo>
                  <a:cubicBezTo>
                    <a:pt x="49" y="134"/>
                    <a:pt x="48" y="135"/>
                    <a:pt x="48" y="135"/>
                  </a:cubicBezTo>
                  <a:cubicBezTo>
                    <a:pt x="46" y="137"/>
                    <a:pt x="46" y="137"/>
                    <a:pt x="47" y="139"/>
                  </a:cubicBezTo>
                  <a:cubicBezTo>
                    <a:pt x="47" y="139"/>
                    <a:pt x="47" y="139"/>
                    <a:pt x="47" y="139"/>
                  </a:cubicBezTo>
                  <a:close/>
                  <a:moveTo>
                    <a:pt x="49" y="113"/>
                  </a:moveTo>
                  <a:cubicBezTo>
                    <a:pt x="51" y="111"/>
                    <a:pt x="53" y="110"/>
                    <a:pt x="54" y="108"/>
                  </a:cubicBezTo>
                  <a:cubicBezTo>
                    <a:pt x="54" y="108"/>
                    <a:pt x="54" y="107"/>
                    <a:pt x="54" y="107"/>
                  </a:cubicBezTo>
                  <a:cubicBezTo>
                    <a:pt x="52" y="108"/>
                    <a:pt x="51" y="110"/>
                    <a:pt x="49" y="112"/>
                  </a:cubicBezTo>
                  <a:cubicBezTo>
                    <a:pt x="49" y="112"/>
                    <a:pt x="49" y="112"/>
                    <a:pt x="49" y="113"/>
                  </a:cubicBezTo>
                  <a:close/>
                  <a:moveTo>
                    <a:pt x="42" y="119"/>
                  </a:moveTo>
                  <a:cubicBezTo>
                    <a:pt x="42" y="119"/>
                    <a:pt x="42" y="119"/>
                    <a:pt x="42" y="119"/>
                  </a:cubicBezTo>
                  <a:cubicBezTo>
                    <a:pt x="42" y="119"/>
                    <a:pt x="42" y="119"/>
                    <a:pt x="43" y="119"/>
                  </a:cubicBezTo>
                  <a:cubicBezTo>
                    <a:pt x="44" y="117"/>
                    <a:pt x="46" y="117"/>
                    <a:pt x="48" y="115"/>
                  </a:cubicBezTo>
                  <a:cubicBezTo>
                    <a:pt x="47" y="114"/>
                    <a:pt x="47" y="114"/>
                    <a:pt x="47" y="113"/>
                  </a:cubicBezTo>
                  <a:cubicBezTo>
                    <a:pt x="45" y="115"/>
                    <a:pt x="43" y="117"/>
                    <a:pt x="42" y="119"/>
                  </a:cubicBezTo>
                  <a:close/>
                  <a:moveTo>
                    <a:pt x="64" y="89"/>
                  </a:moveTo>
                  <a:cubicBezTo>
                    <a:pt x="64" y="90"/>
                    <a:pt x="64" y="90"/>
                    <a:pt x="63" y="90"/>
                  </a:cubicBezTo>
                  <a:cubicBezTo>
                    <a:pt x="64" y="92"/>
                    <a:pt x="64" y="93"/>
                    <a:pt x="65" y="94"/>
                  </a:cubicBezTo>
                  <a:cubicBezTo>
                    <a:pt x="66" y="94"/>
                    <a:pt x="66" y="93"/>
                    <a:pt x="67" y="93"/>
                  </a:cubicBezTo>
                  <a:cubicBezTo>
                    <a:pt x="66" y="92"/>
                    <a:pt x="65" y="90"/>
                    <a:pt x="64" y="89"/>
                  </a:cubicBezTo>
                  <a:close/>
                  <a:moveTo>
                    <a:pt x="9" y="192"/>
                  </a:moveTo>
                  <a:cubicBezTo>
                    <a:pt x="10" y="192"/>
                    <a:pt x="10" y="191"/>
                    <a:pt x="10" y="191"/>
                  </a:cubicBezTo>
                  <a:cubicBezTo>
                    <a:pt x="11" y="190"/>
                    <a:pt x="11" y="190"/>
                    <a:pt x="11" y="189"/>
                  </a:cubicBezTo>
                  <a:cubicBezTo>
                    <a:pt x="11" y="189"/>
                    <a:pt x="12" y="188"/>
                    <a:pt x="12" y="188"/>
                  </a:cubicBezTo>
                  <a:cubicBezTo>
                    <a:pt x="12" y="188"/>
                    <a:pt x="12" y="188"/>
                    <a:pt x="13" y="188"/>
                  </a:cubicBezTo>
                  <a:cubicBezTo>
                    <a:pt x="12" y="187"/>
                    <a:pt x="12" y="187"/>
                    <a:pt x="12" y="186"/>
                  </a:cubicBezTo>
                  <a:cubicBezTo>
                    <a:pt x="10" y="188"/>
                    <a:pt x="9" y="189"/>
                    <a:pt x="9" y="192"/>
                  </a:cubicBezTo>
                  <a:close/>
                  <a:moveTo>
                    <a:pt x="32" y="147"/>
                  </a:moveTo>
                  <a:cubicBezTo>
                    <a:pt x="31" y="148"/>
                    <a:pt x="30" y="150"/>
                    <a:pt x="28" y="152"/>
                  </a:cubicBezTo>
                  <a:cubicBezTo>
                    <a:pt x="28" y="152"/>
                    <a:pt x="28" y="153"/>
                    <a:pt x="28" y="153"/>
                  </a:cubicBezTo>
                  <a:cubicBezTo>
                    <a:pt x="28" y="153"/>
                    <a:pt x="28" y="153"/>
                    <a:pt x="29" y="153"/>
                  </a:cubicBezTo>
                  <a:cubicBezTo>
                    <a:pt x="29" y="152"/>
                    <a:pt x="30" y="151"/>
                    <a:pt x="31" y="150"/>
                  </a:cubicBezTo>
                  <a:cubicBezTo>
                    <a:pt x="32" y="149"/>
                    <a:pt x="32" y="148"/>
                    <a:pt x="32" y="147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6"/>
                    <a:pt x="60" y="77"/>
                  </a:cubicBezTo>
                  <a:cubicBezTo>
                    <a:pt x="61" y="77"/>
                    <a:pt x="61" y="76"/>
                    <a:pt x="62" y="76"/>
                  </a:cubicBezTo>
                  <a:cubicBezTo>
                    <a:pt x="61" y="75"/>
                    <a:pt x="61" y="74"/>
                    <a:pt x="60" y="73"/>
                  </a:cubicBezTo>
                  <a:cubicBezTo>
                    <a:pt x="60" y="73"/>
                    <a:pt x="59" y="74"/>
                    <a:pt x="59" y="74"/>
                  </a:cubicBezTo>
                  <a:close/>
                  <a:moveTo>
                    <a:pt x="26" y="32"/>
                  </a:moveTo>
                  <a:cubicBezTo>
                    <a:pt x="27" y="31"/>
                    <a:pt x="28" y="31"/>
                    <a:pt x="29" y="30"/>
                  </a:cubicBezTo>
                  <a:cubicBezTo>
                    <a:pt x="28" y="29"/>
                    <a:pt x="28" y="28"/>
                    <a:pt x="28" y="27"/>
                  </a:cubicBezTo>
                  <a:cubicBezTo>
                    <a:pt x="26" y="28"/>
                    <a:pt x="26" y="30"/>
                    <a:pt x="26" y="32"/>
                  </a:cubicBezTo>
                  <a:close/>
                  <a:moveTo>
                    <a:pt x="22" y="79"/>
                  </a:moveTo>
                  <a:cubicBezTo>
                    <a:pt x="24" y="78"/>
                    <a:pt x="24" y="76"/>
                    <a:pt x="24" y="74"/>
                  </a:cubicBezTo>
                  <a:cubicBezTo>
                    <a:pt x="23" y="74"/>
                    <a:pt x="22" y="75"/>
                    <a:pt x="22" y="76"/>
                  </a:cubicBezTo>
                  <a:cubicBezTo>
                    <a:pt x="22" y="77"/>
                    <a:pt x="22" y="78"/>
                    <a:pt x="22" y="79"/>
                  </a:cubicBezTo>
                  <a:close/>
                  <a:moveTo>
                    <a:pt x="55" y="68"/>
                  </a:moveTo>
                  <a:cubicBezTo>
                    <a:pt x="56" y="69"/>
                    <a:pt x="56" y="70"/>
                    <a:pt x="57" y="71"/>
                  </a:cubicBezTo>
                  <a:cubicBezTo>
                    <a:pt x="57" y="70"/>
                    <a:pt x="58" y="70"/>
                    <a:pt x="59" y="69"/>
                  </a:cubicBezTo>
                  <a:cubicBezTo>
                    <a:pt x="58" y="68"/>
                    <a:pt x="57" y="67"/>
                    <a:pt x="56" y="66"/>
                  </a:cubicBezTo>
                  <a:cubicBezTo>
                    <a:pt x="56" y="67"/>
                    <a:pt x="55" y="67"/>
                    <a:pt x="55" y="68"/>
                  </a:cubicBezTo>
                  <a:close/>
                  <a:moveTo>
                    <a:pt x="53" y="119"/>
                  </a:moveTo>
                  <a:cubicBezTo>
                    <a:pt x="54" y="118"/>
                    <a:pt x="55" y="116"/>
                    <a:pt x="56" y="115"/>
                  </a:cubicBezTo>
                  <a:cubicBezTo>
                    <a:pt x="57" y="115"/>
                    <a:pt x="56" y="114"/>
                    <a:pt x="56" y="114"/>
                  </a:cubicBezTo>
                  <a:cubicBezTo>
                    <a:pt x="55" y="115"/>
                    <a:pt x="53" y="117"/>
                    <a:pt x="52" y="118"/>
                  </a:cubicBezTo>
                  <a:cubicBezTo>
                    <a:pt x="52" y="118"/>
                    <a:pt x="52" y="119"/>
                    <a:pt x="53" y="119"/>
                  </a:cubicBezTo>
                  <a:close/>
                  <a:moveTo>
                    <a:pt x="22" y="88"/>
                  </a:moveTo>
                  <a:cubicBezTo>
                    <a:pt x="24" y="86"/>
                    <a:pt x="24" y="85"/>
                    <a:pt x="23" y="83"/>
                  </a:cubicBezTo>
                  <a:cubicBezTo>
                    <a:pt x="23" y="84"/>
                    <a:pt x="22" y="84"/>
                    <a:pt x="22" y="85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2" y="86"/>
                    <a:pt x="22" y="87"/>
                    <a:pt x="22" y="88"/>
                  </a:cubicBezTo>
                  <a:close/>
                  <a:moveTo>
                    <a:pt x="33" y="58"/>
                  </a:moveTo>
                  <a:cubicBezTo>
                    <a:pt x="33" y="58"/>
                    <a:pt x="33" y="58"/>
                    <a:pt x="33" y="57"/>
                  </a:cubicBezTo>
                  <a:cubicBezTo>
                    <a:pt x="31" y="59"/>
                    <a:pt x="29" y="61"/>
                    <a:pt x="27" y="63"/>
                  </a:cubicBezTo>
                  <a:cubicBezTo>
                    <a:pt x="26" y="63"/>
                    <a:pt x="26" y="64"/>
                    <a:pt x="26" y="65"/>
                  </a:cubicBezTo>
                  <a:cubicBezTo>
                    <a:pt x="29" y="62"/>
                    <a:pt x="31" y="60"/>
                    <a:pt x="33" y="58"/>
                  </a:cubicBezTo>
                  <a:close/>
                  <a:moveTo>
                    <a:pt x="52" y="134"/>
                  </a:moveTo>
                  <a:cubicBezTo>
                    <a:pt x="53" y="133"/>
                    <a:pt x="54" y="132"/>
                    <a:pt x="54" y="131"/>
                  </a:cubicBezTo>
                  <a:cubicBezTo>
                    <a:pt x="54" y="130"/>
                    <a:pt x="54" y="130"/>
                    <a:pt x="54" y="129"/>
                  </a:cubicBezTo>
                  <a:cubicBezTo>
                    <a:pt x="53" y="130"/>
                    <a:pt x="52" y="131"/>
                    <a:pt x="51" y="132"/>
                  </a:cubicBezTo>
                  <a:cubicBezTo>
                    <a:pt x="51" y="133"/>
                    <a:pt x="51" y="133"/>
                    <a:pt x="52" y="134"/>
                  </a:cubicBezTo>
                  <a:close/>
                  <a:moveTo>
                    <a:pt x="59" y="149"/>
                  </a:moveTo>
                  <a:cubicBezTo>
                    <a:pt x="59" y="149"/>
                    <a:pt x="59" y="149"/>
                    <a:pt x="59" y="149"/>
                  </a:cubicBezTo>
                  <a:cubicBezTo>
                    <a:pt x="59" y="149"/>
                    <a:pt x="60" y="148"/>
                    <a:pt x="60" y="148"/>
                  </a:cubicBezTo>
                  <a:cubicBezTo>
                    <a:pt x="61" y="147"/>
                    <a:pt x="62" y="146"/>
                    <a:pt x="64" y="144"/>
                  </a:cubicBezTo>
                  <a:cubicBezTo>
                    <a:pt x="64" y="144"/>
                    <a:pt x="65" y="143"/>
                    <a:pt x="65" y="143"/>
                  </a:cubicBezTo>
                  <a:cubicBezTo>
                    <a:pt x="66" y="142"/>
                    <a:pt x="66" y="142"/>
                    <a:pt x="65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3" y="144"/>
                    <a:pt x="61" y="146"/>
                    <a:pt x="59" y="148"/>
                  </a:cubicBezTo>
                  <a:cubicBezTo>
                    <a:pt x="59" y="148"/>
                    <a:pt x="59" y="149"/>
                    <a:pt x="59" y="149"/>
                  </a:cubicBezTo>
                  <a:close/>
                  <a:moveTo>
                    <a:pt x="63" y="102"/>
                  </a:moveTo>
                  <a:cubicBezTo>
                    <a:pt x="62" y="103"/>
                    <a:pt x="61" y="105"/>
                    <a:pt x="60" y="106"/>
                  </a:cubicBezTo>
                  <a:cubicBezTo>
                    <a:pt x="60" y="106"/>
                    <a:pt x="60" y="106"/>
                    <a:pt x="60" y="107"/>
                  </a:cubicBezTo>
                  <a:cubicBezTo>
                    <a:pt x="62" y="106"/>
                    <a:pt x="63" y="105"/>
                    <a:pt x="64" y="104"/>
                  </a:cubicBezTo>
                  <a:cubicBezTo>
                    <a:pt x="63" y="103"/>
                    <a:pt x="63" y="103"/>
                    <a:pt x="63" y="102"/>
                  </a:cubicBezTo>
                  <a:close/>
                  <a:moveTo>
                    <a:pt x="46" y="134"/>
                  </a:moveTo>
                  <a:cubicBezTo>
                    <a:pt x="47" y="133"/>
                    <a:pt x="47" y="133"/>
                    <a:pt x="48" y="132"/>
                  </a:cubicBezTo>
                  <a:cubicBezTo>
                    <a:pt x="47" y="131"/>
                    <a:pt x="47" y="130"/>
                    <a:pt x="47" y="130"/>
                  </a:cubicBezTo>
                  <a:cubicBezTo>
                    <a:pt x="45" y="131"/>
                    <a:pt x="45" y="131"/>
                    <a:pt x="46" y="134"/>
                  </a:cubicBezTo>
                  <a:close/>
                  <a:moveTo>
                    <a:pt x="51" y="116"/>
                  </a:moveTo>
                  <a:cubicBezTo>
                    <a:pt x="52" y="114"/>
                    <a:pt x="54" y="113"/>
                    <a:pt x="55" y="112"/>
                  </a:cubicBezTo>
                  <a:cubicBezTo>
                    <a:pt x="56" y="111"/>
                    <a:pt x="55" y="111"/>
                    <a:pt x="55" y="110"/>
                  </a:cubicBezTo>
                  <a:cubicBezTo>
                    <a:pt x="54" y="112"/>
                    <a:pt x="52" y="113"/>
                    <a:pt x="51" y="115"/>
                  </a:cubicBezTo>
                  <a:cubicBezTo>
                    <a:pt x="51" y="115"/>
                    <a:pt x="51" y="115"/>
                    <a:pt x="51" y="116"/>
                  </a:cubicBezTo>
                  <a:close/>
                  <a:moveTo>
                    <a:pt x="54" y="137"/>
                  </a:moveTo>
                  <a:cubicBezTo>
                    <a:pt x="55" y="137"/>
                    <a:pt x="55" y="136"/>
                    <a:pt x="56" y="136"/>
                  </a:cubicBezTo>
                  <a:cubicBezTo>
                    <a:pt x="56" y="135"/>
                    <a:pt x="56" y="134"/>
                    <a:pt x="55" y="133"/>
                  </a:cubicBezTo>
                  <a:cubicBezTo>
                    <a:pt x="54" y="134"/>
                    <a:pt x="54" y="135"/>
                    <a:pt x="53" y="136"/>
                  </a:cubicBezTo>
                  <a:cubicBezTo>
                    <a:pt x="53" y="136"/>
                    <a:pt x="53" y="136"/>
                    <a:pt x="54" y="137"/>
                  </a:cubicBezTo>
                  <a:close/>
                  <a:moveTo>
                    <a:pt x="43" y="147"/>
                  </a:moveTo>
                  <a:cubicBezTo>
                    <a:pt x="43" y="148"/>
                    <a:pt x="42" y="148"/>
                    <a:pt x="42" y="149"/>
                  </a:cubicBezTo>
                  <a:cubicBezTo>
                    <a:pt x="41" y="150"/>
                    <a:pt x="41" y="150"/>
                    <a:pt x="41" y="152"/>
                  </a:cubicBezTo>
                  <a:cubicBezTo>
                    <a:pt x="42" y="150"/>
                    <a:pt x="43" y="150"/>
                    <a:pt x="44" y="149"/>
                  </a:cubicBezTo>
                  <a:cubicBezTo>
                    <a:pt x="44" y="148"/>
                    <a:pt x="44" y="148"/>
                    <a:pt x="43" y="147"/>
                  </a:cubicBezTo>
                  <a:close/>
                  <a:moveTo>
                    <a:pt x="45" y="75"/>
                  </a:moveTo>
                  <a:cubicBezTo>
                    <a:pt x="47" y="73"/>
                    <a:pt x="49" y="71"/>
                    <a:pt x="50" y="69"/>
                  </a:cubicBezTo>
                  <a:cubicBezTo>
                    <a:pt x="50" y="69"/>
                    <a:pt x="50" y="69"/>
                    <a:pt x="50" y="70"/>
                  </a:cubicBezTo>
                  <a:cubicBezTo>
                    <a:pt x="48" y="71"/>
                    <a:pt x="47" y="72"/>
                    <a:pt x="46" y="73"/>
                  </a:cubicBezTo>
                  <a:cubicBezTo>
                    <a:pt x="45" y="73"/>
                    <a:pt x="45" y="74"/>
                    <a:pt x="45" y="75"/>
                  </a:cubicBezTo>
                  <a:close/>
                  <a:moveTo>
                    <a:pt x="59" y="78"/>
                  </a:moveTo>
                  <a:cubicBezTo>
                    <a:pt x="58" y="78"/>
                    <a:pt x="58" y="77"/>
                    <a:pt x="57" y="76"/>
                  </a:cubicBezTo>
                  <a:cubicBezTo>
                    <a:pt x="56" y="77"/>
                    <a:pt x="56" y="77"/>
                    <a:pt x="56" y="78"/>
                  </a:cubicBezTo>
                  <a:cubicBezTo>
                    <a:pt x="56" y="78"/>
                    <a:pt x="57" y="79"/>
                    <a:pt x="57" y="80"/>
                  </a:cubicBezTo>
                  <a:cubicBezTo>
                    <a:pt x="58" y="79"/>
                    <a:pt x="58" y="79"/>
                    <a:pt x="59" y="78"/>
                  </a:cubicBezTo>
                  <a:close/>
                  <a:moveTo>
                    <a:pt x="41" y="132"/>
                  </a:moveTo>
                  <a:cubicBezTo>
                    <a:pt x="43" y="130"/>
                    <a:pt x="43" y="130"/>
                    <a:pt x="42" y="128"/>
                  </a:cubicBezTo>
                  <a:cubicBezTo>
                    <a:pt x="42" y="128"/>
                    <a:pt x="41" y="129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lose/>
                  <a:moveTo>
                    <a:pt x="64" y="79"/>
                  </a:moveTo>
                  <a:cubicBezTo>
                    <a:pt x="63" y="80"/>
                    <a:pt x="63" y="80"/>
                    <a:pt x="62" y="81"/>
                  </a:cubicBezTo>
                  <a:cubicBezTo>
                    <a:pt x="63" y="82"/>
                    <a:pt x="63" y="82"/>
                    <a:pt x="64" y="83"/>
                  </a:cubicBezTo>
                  <a:cubicBezTo>
                    <a:pt x="64" y="83"/>
                    <a:pt x="65" y="82"/>
                    <a:pt x="65" y="82"/>
                  </a:cubicBezTo>
                  <a:cubicBezTo>
                    <a:pt x="65" y="81"/>
                    <a:pt x="64" y="80"/>
                    <a:pt x="64" y="79"/>
                  </a:cubicBezTo>
                  <a:close/>
                  <a:moveTo>
                    <a:pt x="36" y="37"/>
                  </a:moveTo>
                  <a:cubicBezTo>
                    <a:pt x="37" y="39"/>
                    <a:pt x="37" y="40"/>
                    <a:pt x="38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39"/>
                    <a:pt x="37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42" y="142"/>
                  </a:moveTo>
                  <a:cubicBezTo>
                    <a:pt x="41" y="142"/>
                    <a:pt x="41" y="143"/>
                    <a:pt x="41" y="143"/>
                  </a:cubicBezTo>
                  <a:cubicBezTo>
                    <a:pt x="41" y="144"/>
                    <a:pt x="41" y="145"/>
                    <a:pt x="41" y="146"/>
                  </a:cubicBezTo>
                  <a:cubicBezTo>
                    <a:pt x="42" y="145"/>
                    <a:pt x="42" y="145"/>
                    <a:pt x="42" y="143"/>
                  </a:cubicBezTo>
                  <a:cubicBezTo>
                    <a:pt x="42" y="143"/>
                    <a:pt x="42" y="142"/>
                    <a:pt x="42" y="142"/>
                  </a:cubicBezTo>
                  <a:close/>
                  <a:moveTo>
                    <a:pt x="39" y="145"/>
                  </a:moveTo>
                  <a:cubicBezTo>
                    <a:pt x="38" y="146"/>
                    <a:pt x="37" y="146"/>
                    <a:pt x="37" y="147"/>
                  </a:cubicBezTo>
                  <a:cubicBezTo>
                    <a:pt x="37" y="148"/>
                    <a:pt x="38" y="149"/>
                    <a:pt x="38" y="150"/>
                  </a:cubicBezTo>
                  <a:cubicBezTo>
                    <a:pt x="38" y="149"/>
                    <a:pt x="39" y="149"/>
                    <a:pt x="39" y="148"/>
                  </a:cubicBezTo>
                  <a:cubicBezTo>
                    <a:pt x="39" y="147"/>
                    <a:pt x="39" y="146"/>
                    <a:pt x="39" y="145"/>
                  </a:cubicBezTo>
                  <a:close/>
                  <a:moveTo>
                    <a:pt x="61" y="93"/>
                  </a:moveTo>
                  <a:cubicBezTo>
                    <a:pt x="61" y="94"/>
                    <a:pt x="62" y="95"/>
                    <a:pt x="62" y="96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5"/>
                    <a:pt x="62" y="94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cubicBezTo>
                    <a:pt x="61" y="92"/>
                    <a:pt x="61" y="93"/>
                    <a:pt x="61" y="93"/>
                  </a:cubicBezTo>
                  <a:close/>
                  <a:moveTo>
                    <a:pt x="39" y="85"/>
                  </a:moveTo>
                  <a:cubicBezTo>
                    <a:pt x="37" y="86"/>
                    <a:pt x="33" y="90"/>
                    <a:pt x="33" y="91"/>
                  </a:cubicBezTo>
                  <a:cubicBezTo>
                    <a:pt x="35" y="89"/>
                    <a:pt x="36" y="88"/>
                    <a:pt x="38" y="86"/>
                  </a:cubicBezTo>
                  <a:cubicBezTo>
                    <a:pt x="38" y="86"/>
                    <a:pt x="39" y="85"/>
                    <a:pt x="39" y="85"/>
                  </a:cubicBezTo>
                  <a:close/>
                  <a:moveTo>
                    <a:pt x="60" y="84"/>
                  </a:moveTo>
                  <a:cubicBezTo>
                    <a:pt x="60" y="84"/>
                    <a:pt x="60" y="85"/>
                    <a:pt x="61" y="86"/>
                  </a:cubicBezTo>
                  <a:cubicBezTo>
                    <a:pt x="61" y="85"/>
                    <a:pt x="62" y="85"/>
                    <a:pt x="62" y="85"/>
                  </a:cubicBezTo>
                  <a:cubicBezTo>
                    <a:pt x="62" y="84"/>
                    <a:pt x="61" y="83"/>
                    <a:pt x="61" y="82"/>
                  </a:cubicBezTo>
                  <a:cubicBezTo>
                    <a:pt x="60" y="83"/>
                    <a:pt x="60" y="83"/>
                    <a:pt x="60" y="84"/>
                  </a:cubicBezTo>
                  <a:close/>
                  <a:moveTo>
                    <a:pt x="59" y="129"/>
                  </a:moveTo>
                  <a:cubicBezTo>
                    <a:pt x="60" y="130"/>
                    <a:pt x="60" y="131"/>
                    <a:pt x="61" y="131"/>
                  </a:cubicBezTo>
                  <a:cubicBezTo>
                    <a:pt x="62" y="130"/>
                    <a:pt x="61" y="129"/>
                    <a:pt x="61" y="127"/>
                  </a:cubicBezTo>
                  <a:cubicBezTo>
                    <a:pt x="60" y="128"/>
                    <a:pt x="60" y="129"/>
                    <a:pt x="59" y="129"/>
                  </a:cubicBezTo>
                  <a:close/>
                  <a:moveTo>
                    <a:pt x="43" y="140"/>
                  </a:moveTo>
                  <a:cubicBezTo>
                    <a:pt x="44" y="141"/>
                    <a:pt x="44" y="142"/>
                    <a:pt x="44" y="142"/>
                  </a:cubicBezTo>
                  <a:cubicBezTo>
                    <a:pt x="46" y="141"/>
                    <a:pt x="46" y="141"/>
                    <a:pt x="45" y="139"/>
                  </a:cubicBezTo>
                  <a:cubicBezTo>
                    <a:pt x="44" y="139"/>
                    <a:pt x="44" y="139"/>
                    <a:pt x="43" y="140"/>
                  </a:cubicBezTo>
                  <a:close/>
                  <a:moveTo>
                    <a:pt x="58" y="127"/>
                  </a:moveTo>
                  <a:cubicBezTo>
                    <a:pt x="58" y="126"/>
                    <a:pt x="59" y="126"/>
                    <a:pt x="60" y="125"/>
                  </a:cubicBezTo>
                  <a:cubicBezTo>
                    <a:pt x="60" y="125"/>
                    <a:pt x="60" y="124"/>
                    <a:pt x="59" y="124"/>
                  </a:cubicBezTo>
                  <a:cubicBezTo>
                    <a:pt x="59" y="125"/>
                    <a:pt x="58" y="125"/>
                    <a:pt x="57" y="126"/>
                  </a:cubicBezTo>
                  <a:cubicBezTo>
                    <a:pt x="57" y="127"/>
                    <a:pt x="57" y="127"/>
                    <a:pt x="58" y="127"/>
                  </a:cubicBezTo>
                  <a:close/>
                  <a:moveTo>
                    <a:pt x="6" y="112"/>
                  </a:moveTo>
                  <a:cubicBezTo>
                    <a:pt x="7" y="109"/>
                    <a:pt x="7" y="102"/>
                    <a:pt x="7" y="101"/>
                  </a:cubicBezTo>
                  <a:cubicBezTo>
                    <a:pt x="6" y="105"/>
                    <a:pt x="6" y="108"/>
                    <a:pt x="6" y="112"/>
                  </a:cubicBezTo>
                  <a:close/>
                  <a:moveTo>
                    <a:pt x="58" y="134"/>
                  </a:moveTo>
                  <a:cubicBezTo>
                    <a:pt x="59" y="134"/>
                    <a:pt x="59" y="133"/>
                    <a:pt x="59" y="133"/>
                  </a:cubicBezTo>
                  <a:cubicBezTo>
                    <a:pt x="59" y="132"/>
                    <a:pt x="58" y="132"/>
                    <a:pt x="58" y="131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8" y="133"/>
                    <a:pt x="58" y="134"/>
                  </a:cubicBezTo>
                  <a:close/>
                  <a:moveTo>
                    <a:pt x="2" y="190"/>
                  </a:moveTo>
                  <a:cubicBezTo>
                    <a:pt x="2" y="192"/>
                    <a:pt x="2" y="197"/>
                    <a:pt x="2" y="198"/>
                  </a:cubicBezTo>
                  <a:cubicBezTo>
                    <a:pt x="3" y="197"/>
                    <a:pt x="3" y="197"/>
                    <a:pt x="3" y="197"/>
                  </a:cubicBezTo>
                  <a:cubicBezTo>
                    <a:pt x="3" y="195"/>
                    <a:pt x="2" y="193"/>
                    <a:pt x="2" y="190"/>
                  </a:cubicBezTo>
                  <a:close/>
                  <a:moveTo>
                    <a:pt x="50" y="53"/>
                  </a:moveTo>
                  <a:cubicBezTo>
                    <a:pt x="51" y="53"/>
                    <a:pt x="52" y="54"/>
                    <a:pt x="53" y="55"/>
                  </a:cubicBezTo>
                  <a:cubicBezTo>
                    <a:pt x="53" y="56"/>
                    <a:pt x="53" y="55"/>
                    <a:pt x="54" y="55"/>
                  </a:cubicBezTo>
                  <a:cubicBezTo>
                    <a:pt x="53" y="54"/>
                    <a:pt x="52" y="53"/>
                    <a:pt x="51" y="52"/>
                  </a:cubicBezTo>
                  <a:cubicBezTo>
                    <a:pt x="51" y="52"/>
                    <a:pt x="51" y="52"/>
                    <a:pt x="50" y="53"/>
                  </a:cubicBezTo>
                  <a:close/>
                  <a:moveTo>
                    <a:pt x="62" y="123"/>
                  </a:moveTo>
                  <a:cubicBezTo>
                    <a:pt x="63" y="122"/>
                    <a:pt x="65" y="119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4" y="119"/>
                    <a:pt x="63" y="121"/>
                    <a:pt x="61" y="122"/>
                  </a:cubicBezTo>
                  <a:cubicBezTo>
                    <a:pt x="61" y="122"/>
                    <a:pt x="61" y="123"/>
                    <a:pt x="62" y="123"/>
                  </a:cubicBezTo>
                  <a:close/>
                  <a:moveTo>
                    <a:pt x="53" y="155"/>
                  </a:moveTo>
                  <a:cubicBezTo>
                    <a:pt x="53" y="155"/>
                    <a:pt x="53" y="155"/>
                    <a:pt x="53" y="155"/>
                  </a:cubicBezTo>
                  <a:cubicBezTo>
                    <a:pt x="54" y="154"/>
                    <a:pt x="56" y="152"/>
                    <a:pt x="57" y="151"/>
                  </a:cubicBezTo>
                  <a:cubicBezTo>
                    <a:pt x="58" y="151"/>
                    <a:pt x="58" y="150"/>
                    <a:pt x="58" y="150"/>
                  </a:cubicBezTo>
                  <a:cubicBezTo>
                    <a:pt x="57" y="150"/>
                    <a:pt x="57" y="150"/>
                    <a:pt x="57" y="150"/>
                  </a:cubicBezTo>
                  <a:cubicBezTo>
                    <a:pt x="56" y="152"/>
                    <a:pt x="54" y="153"/>
                    <a:pt x="53" y="155"/>
                  </a:cubicBezTo>
                  <a:close/>
                  <a:moveTo>
                    <a:pt x="27" y="44"/>
                  </a:moveTo>
                  <a:cubicBezTo>
                    <a:pt x="28" y="43"/>
                    <a:pt x="30" y="41"/>
                    <a:pt x="30" y="40"/>
                  </a:cubicBezTo>
                  <a:cubicBezTo>
                    <a:pt x="30" y="40"/>
                    <a:pt x="29" y="41"/>
                    <a:pt x="28" y="41"/>
                  </a:cubicBezTo>
                  <a:cubicBezTo>
                    <a:pt x="27" y="42"/>
                    <a:pt x="27" y="43"/>
                    <a:pt x="27" y="44"/>
                  </a:cubicBezTo>
                  <a:close/>
                  <a:moveTo>
                    <a:pt x="30" y="163"/>
                  </a:moveTo>
                  <a:cubicBezTo>
                    <a:pt x="30" y="163"/>
                    <a:pt x="30" y="163"/>
                    <a:pt x="30" y="163"/>
                  </a:cubicBezTo>
                  <a:cubicBezTo>
                    <a:pt x="30" y="163"/>
                    <a:pt x="31" y="163"/>
                    <a:pt x="31" y="162"/>
                  </a:cubicBezTo>
                  <a:cubicBezTo>
                    <a:pt x="32" y="161"/>
                    <a:pt x="33" y="160"/>
                    <a:pt x="34" y="159"/>
                  </a:cubicBezTo>
                  <a:cubicBezTo>
                    <a:pt x="34" y="159"/>
                    <a:pt x="34" y="158"/>
                    <a:pt x="34" y="158"/>
                  </a:cubicBezTo>
                  <a:cubicBezTo>
                    <a:pt x="32" y="160"/>
                    <a:pt x="31" y="162"/>
                    <a:pt x="30" y="163"/>
                  </a:cubicBezTo>
                  <a:close/>
                  <a:moveTo>
                    <a:pt x="66" y="87"/>
                  </a:moveTo>
                  <a:cubicBezTo>
                    <a:pt x="67" y="89"/>
                    <a:pt x="68" y="90"/>
                    <a:pt x="68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68" y="90"/>
                    <a:pt x="68" y="88"/>
                    <a:pt x="67" y="86"/>
                  </a:cubicBezTo>
                  <a:cubicBezTo>
                    <a:pt x="67" y="87"/>
                    <a:pt x="66" y="87"/>
                    <a:pt x="66" y="87"/>
                  </a:cubicBezTo>
                  <a:close/>
                  <a:moveTo>
                    <a:pt x="49" y="118"/>
                  </a:moveTo>
                  <a:cubicBezTo>
                    <a:pt x="48" y="118"/>
                    <a:pt x="47" y="118"/>
                    <a:pt x="47" y="119"/>
                  </a:cubicBezTo>
                  <a:cubicBezTo>
                    <a:pt x="46" y="119"/>
                    <a:pt x="46" y="120"/>
                    <a:pt x="46" y="120"/>
                  </a:cubicBezTo>
                  <a:cubicBezTo>
                    <a:pt x="45" y="121"/>
                    <a:pt x="45" y="121"/>
                    <a:pt x="45" y="122"/>
                  </a:cubicBezTo>
                  <a:cubicBezTo>
                    <a:pt x="46" y="121"/>
                    <a:pt x="47" y="119"/>
                    <a:pt x="49" y="118"/>
                  </a:cubicBezTo>
                  <a:close/>
                  <a:moveTo>
                    <a:pt x="69" y="99"/>
                  </a:moveTo>
                  <a:cubicBezTo>
                    <a:pt x="69" y="98"/>
                    <a:pt x="69" y="97"/>
                    <a:pt x="68" y="97"/>
                  </a:cubicBezTo>
                  <a:cubicBezTo>
                    <a:pt x="68" y="97"/>
                    <a:pt x="68" y="98"/>
                    <a:pt x="67" y="98"/>
                  </a:cubicBezTo>
                  <a:cubicBezTo>
                    <a:pt x="68" y="99"/>
                    <a:pt x="68" y="99"/>
                    <a:pt x="68" y="100"/>
                  </a:cubicBezTo>
                  <a:cubicBezTo>
                    <a:pt x="69" y="99"/>
                    <a:pt x="69" y="99"/>
                    <a:pt x="69" y="99"/>
                  </a:cubicBezTo>
                  <a:close/>
                  <a:moveTo>
                    <a:pt x="19" y="146"/>
                  </a:moveTo>
                  <a:cubicBezTo>
                    <a:pt x="20" y="145"/>
                    <a:pt x="21" y="144"/>
                    <a:pt x="20" y="143"/>
                  </a:cubicBezTo>
                  <a:cubicBezTo>
                    <a:pt x="20" y="143"/>
                    <a:pt x="20" y="143"/>
                    <a:pt x="19" y="143"/>
                  </a:cubicBezTo>
                  <a:cubicBezTo>
                    <a:pt x="19" y="144"/>
                    <a:pt x="19" y="145"/>
                    <a:pt x="19" y="146"/>
                  </a:cubicBezTo>
                  <a:close/>
                  <a:moveTo>
                    <a:pt x="33" y="31"/>
                  </a:moveTo>
                  <a:cubicBezTo>
                    <a:pt x="32" y="31"/>
                    <a:pt x="32" y="31"/>
                    <a:pt x="32" y="31"/>
                  </a:cubicBezTo>
                  <a:cubicBezTo>
                    <a:pt x="33" y="32"/>
                    <a:pt x="33" y="33"/>
                    <a:pt x="34" y="34"/>
                  </a:cubicBezTo>
                  <a:cubicBezTo>
                    <a:pt x="34" y="34"/>
                    <a:pt x="34" y="34"/>
                    <a:pt x="35" y="33"/>
                  </a:cubicBezTo>
                  <a:cubicBezTo>
                    <a:pt x="34" y="33"/>
                    <a:pt x="33" y="32"/>
                    <a:pt x="33" y="31"/>
                  </a:cubicBezTo>
                  <a:close/>
                  <a:moveTo>
                    <a:pt x="57" y="55"/>
                  </a:moveTo>
                  <a:cubicBezTo>
                    <a:pt x="57" y="55"/>
                    <a:pt x="57" y="55"/>
                    <a:pt x="57" y="55"/>
                  </a:cubicBezTo>
                  <a:cubicBezTo>
                    <a:pt x="56" y="53"/>
                    <a:pt x="54" y="51"/>
                    <a:pt x="53" y="50"/>
                  </a:cubicBezTo>
                  <a:cubicBezTo>
                    <a:pt x="53" y="50"/>
                    <a:pt x="52" y="50"/>
                    <a:pt x="53" y="50"/>
                  </a:cubicBezTo>
                  <a:cubicBezTo>
                    <a:pt x="54" y="52"/>
                    <a:pt x="56" y="53"/>
                    <a:pt x="57" y="55"/>
                  </a:cubicBezTo>
                  <a:close/>
                  <a:moveTo>
                    <a:pt x="69" y="118"/>
                  </a:moveTo>
                  <a:cubicBezTo>
                    <a:pt x="70" y="119"/>
                    <a:pt x="70" y="120"/>
                    <a:pt x="71" y="121"/>
                  </a:cubicBezTo>
                  <a:cubicBezTo>
                    <a:pt x="71" y="120"/>
                    <a:pt x="70" y="119"/>
                    <a:pt x="70" y="118"/>
                  </a:cubicBezTo>
                  <a:cubicBezTo>
                    <a:pt x="69" y="118"/>
                    <a:pt x="69" y="118"/>
                    <a:pt x="69" y="118"/>
                  </a:cubicBezTo>
                  <a:close/>
                  <a:moveTo>
                    <a:pt x="67" y="140"/>
                  </a:moveTo>
                  <a:cubicBezTo>
                    <a:pt x="68" y="140"/>
                    <a:pt x="71" y="137"/>
                    <a:pt x="71" y="136"/>
                  </a:cubicBezTo>
                  <a:cubicBezTo>
                    <a:pt x="69" y="137"/>
                    <a:pt x="67" y="139"/>
                    <a:pt x="67" y="140"/>
                  </a:cubicBezTo>
                  <a:close/>
                  <a:moveTo>
                    <a:pt x="24" y="15"/>
                  </a:moveTo>
                  <a:cubicBezTo>
                    <a:pt x="24" y="16"/>
                    <a:pt x="24" y="16"/>
                    <a:pt x="25" y="18"/>
                  </a:cubicBezTo>
                  <a:cubicBezTo>
                    <a:pt x="25" y="18"/>
                    <a:pt x="26" y="18"/>
                    <a:pt x="27" y="19"/>
                  </a:cubicBezTo>
                  <a:cubicBezTo>
                    <a:pt x="26" y="17"/>
                    <a:pt x="25" y="16"/>
                    <a:pt x="24" y="15"/>
                  </a:cubicBezTo>
                  <a:close/>
                  <a:moveTo>
                    <a:pt x="44" y="134"/>
                  </a:moveTo>
                  <a:cubicBezTo>
                    <a:pt x="44" y="134"/>
                    <a:pt x="44" y="134"/>
                    <a:pt x="43" y="134"/>
                  </a:cubicBezTo>
                  <a:cubicBezTo>
                    <a:pt x="43" y="135"/>
                    <a:pt x="42" y="136"/>
                    <a:pt x="43" y="137"/>
                  </a:cubicBezTo>
                  <a:cubicBezTo>
                    <a:pt x="43" y="137"/>
                    <a:pt x="44" y="136"/>
                    <a:pt x="44" y="136"/>
                  </a:cubicBezTo>
                  <a:cubicBezTo>
                    <a:pt x="44" y="135"/>
                    <a:pt x="44" y="135"/>
                    <a:pt x="44" y="134"/>
                  </a:cubicBezTo>
                  <a:close/>
                  <a:moveTo>
                    <a:pt x="28" y="123"/>
                  </a:moveTo>
                  <a:cubicBezTo>
                    <a:pt x="29" y="122"/>
                    <a:pt x="29" y="121"/>
                    <a:pt x="29" y="119"/>
                  </a:cubicBezTo>
                  <a:cubicBezTo>
                    <a:pt x="28" y="121"/>
                    <a:pt x="28" y="121"/>
                    <a:pt x="28" y="123"/>
                  </a:cubicBezTo>
                  <a:close/>
                  <a:moveTo>
                    <a:pt x="73" y="93"/>
                  </a:moveTo>
                  <a:cubicBezTo>
                    <a:pt x="73" y="93"/>
                    <a:pt x="72" y="93"/>
                    <a:pt x="72" y="93"/>
                  </a:cubicBezTo>
                  <a:cubicBezTo>
                    <a:pt x="73" y="94"/>
                    <a:pt x="73" y="95"/>
                    <a:pt x="73" y="95"/>
                  </a:cubicBezTo>
                  <a:cubicBezTo>
                    <a:pt x="73" y="95"/>
                    <a:pt x="74" y="95"/>
                    <a:pt x="74" y="94"/>
                  </a:cubicBezTo>
                  <a:cubicBezTo>
                    <a:pt x="74" y="94"/>
                    <a:pt x="73" y="93"/>
                    <a:pt x="73" y="93"/>
                  </a:cubicBezTo>
                  <a:close/>
                  <a:moveTo>
                    <a:pt x="65" y="102"/>
                  </a:moveTo>
                  <a:cubicBezTo>
                    <a:pt x="66" y="102"/>
                    <a:pt x="66" y="101"/>
                    <a:pt x="66" y="101"/>
                  </a:cubicBezTo>
                  <a:cubicBezTo>
                    <a:pt x="66" y="101"/>
                    <a:pt x="66" y="100"/>
                    <a:pt x="65" y="100"/>
                  </a:cubicBezTo>
                  <a:cubicBezTo>
                    <a:pt x="65" y="100"/>
                    <a:pt x="65" y="100"/>
                    <a:pt x="65" y="101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65" y="102"/>
                    <a:pt x="65" y="102"/>
                    <a:pt x="65" y="102"/>
                  </a:cubicBezTo>
                  <a:close/>
                  <a:moveTo>
                    <a:pt x="22" y="68"/>
                  </a:moveTo>
                  <a:cubicBezTo>
                    <a:pt x="24" y="67"/>
                    <a:pt x="24" y="67"/>
                    <a:pt x="23" y="66"/>
                  </a:cubicBezTo>
                  <a:cubicBezTo>
                    <a:pt x="22" y="66"/>
                    <a:pt x="22" y="67"/>
                    <a:pt x="22" y="68"/>
                  </a:cubicBezTo>
                  <a:close/>
                  <a:moveTo>
                    <a:pt x="21" y="39"/>
                  </a:moveTo>
                  <a:cubicBezTo>
                    <a:pt x="19" y="40"/>
                    <a:pt x="19" y="40"/>
                    <a:pt x="19" y="42"/>
                  </a:cubicBezTo>
                  <a:cubicBezTo>
                    <a:pt x="20" y="41"/>
                    <a:pt x="20" y="40"/>
                    <a:pt x="21" y="39"/>
                  </a:cubicBezTo>
                  <a:close/>
                  <a:moveTo>
                    <a:pt x="20" y="2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2" y="19"/>
                    <a:pt x="23" y="18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2" y="18"/>
                    <a:pt x="21" y="19"/>
                    <a:pt x="20" y="20"/>
                  </a:cubicBezTo>
                  <a:close/>
                  <a:moveTo>
                    <a:pt x="58" y="107"/>
                  </a:moveTo>
                  <a:cubicBezTo>
                    <a:pt x="57" y="108"/>
                    <a:pt x="57" y="108"/>
                    <a:pt x="57" y="110"/>
                  </a:cubicBezTo>
                  <a:cubicBezTo>
                    <a:pt x="58" y="109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7"/>
                  </a:cubicBezTo>
                  <a:close/>
                  <a:moveTo>
                    <a:pt x="21" y="13"/>
                  </a:moveTo>
                  <a:cubicBezTo>
                    <a:pt x="20" y="14"/>
                    <a:pt x="20" y="15"/>
                    <a:pt x="20" y="16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3"/>
                  </a:cubicBezTo>
                  <a:close/>
                  <a:moveTo>
                    <a:pt x="22" y="160"/>
                  </a:moveTo>
                  <a:cubicBezTo>
                    <a:pt x="23" y="159"/>
                    <a:pt x="24" y="159"/>
                    <a:pt x="24" y="157"/>
                  </a:cubicBezTo>
                  <a:cubicBezTo>
                    <a:pt x="23" y="158"/>
                    <a:pt x="22" y="160"/>
                    <a:pt x="22" y="160"/>
                  </a:cubicBezTo>
                  <a:close/>
                  <a:moveTo>
                    <a:pt x="46" y="147"/>
                  </a:moveTo>
                  <a:cubicBezTo>
                    <a:pt x="47" y="146"/>
                    <a:pt x="46" y="145"/>
                    <a:pt x="46" y="144"/>
                  </a:cubicBezTo>
                  <a:cubicBezTo>
                    <a:pt x="45" y="145"/>
                    <a:pt x="45" y="145"/>
                    <a:pt x="46" y="147"/>
                  </a:cubicBezTo>
                  <a:close/>
                  <a:moveTo>
                    <a:pt x="60" y="110"/>
                  </a:moveTo>
                  <a:cubicBezTo>
                    <a:pt x="59" y="111"/>
                    <a:pt x="59" y="111"/>
                    <a:pt x="58" y="112"/>
                  </a:cubicBezTo>
                  <a:cubicBezTo>
                    <a:pt x="58" y="112"/>
                    <a:pt x="58" y="113"/>
                    <a:pt x="58" y="113"/>
                  </a:cubicBezTo>
                  <a:cubicBezTo>
                    <a:pt x="60" y="112"/>
                    <a:pt x="60" y="111"/>
                    <a:pt x="60" y="110"/>
                  </a:cubicBezTo>
                  <a:close/>
                  <a:moveTo>
                    <a:pt x="61" y="100"/>
                  </a:moveTo>
                  <a:cubicBezTo>
                    <a:pt x="60" y="102"/>
                    <a:pt x="58" y="103"/>
                    <a:pt x="58" y="103"/>
                  </a:cubicBezTo>
                  <a:cubicBezTo>
                    <a:pt x="59" y="103"/>
                    <a:pt x="61" y="101"/>
                    <a:pt x="61" y="100"/>
                  </a:cubicBezTo>
                  <a:close/>
                  <a:moveTo>
                    <a:pt x="56" y="88"/>
                  </a:moveTo>
                  <a:cubicBezTo>
                    <a:pt x="56" y="88"/>
                    <a:pt x="56" y="88"/>
                    <a:pt x="55" y="88"/>
                  </a:cubicBezTo>
                  <a:cubicBezTo>
                    <a:pt x="55" y="89"/>
                    <a:pt x="56" y="89"/>
                    <a:pt x="56" y="90"/>
                  </a:cubicBezTo>
                  <a:cubicBezTo>
                    <a:pt x="56" y="90"/>
                    <a:pt x="56" y="90"/>
                    <a:pt x="57" y="89"/>
                  </a:cubicBezTo>
                  <a:cubicBezTo>
                    <a:pt x="56" y="89"/>
                    <a:pt x="56" y="88"/>
                    <a:pt x="56" y="88"/>
                  </a:cubicBezTo>
                  <a:close/>
                  <a:moveTo>
                    <a:pt x="44" y="152"/>
                  </a:moveTo>
                  <a:cubicBezTo>
                    <a:pt x="45" y="152"/>
                    <a:pt x="45" y="152"/>
                    <a:pt x="46" y="151"/>
                  </a:cubicBezTo>
                  <a:cubicBezTo>
                    <a:pt x="45" y="150"/>
                    <a:pt x="45" y="151"/>
                    <a:pt x="44" y="152"/>
                  </a:cubicBezTo>
                  <a:close/>
                  <a:moveTo>
                    <a:pt x="58" y="85"/>
                  </a:moveTo>
                  <a:cubicBezTo>
                    <a:pt x="57" y="86"/>
                    <a:pt x="58" y="87"/>
                    <a:pt x="59" y="88"/>
                  </a:cubicBezTo>
                  <a:cubicBezTo>
                    <a:pt x="59" y="88"/>
                    <a:pt x="59" y="87"/>
                    <a:pt x="59" y="87"/>
                  </a:cubicBezTo>
                  <a:cubicBezTo>
                    <a:pt x="59" y="87"/>
                    <a:pt x="58" y="86"/>
                    <a:pt x="58" y="85"/>
                  </a:cubicBezTo>
                  <a:close/>
                  <a:moveTo>
                    <a:pt x="24" y="126"/>
                  </a:moveTo>
                  <a:cubicBezTo>
                    <a:pt x="24" y="128"/>
                    <a:pt x="24" y="129"/>
                    <a:pt x="24" y="130"/>
                  </a:cubicBezTo>
                  <a:cubicBezTo>
                    <a:pt x="24" y="130"/>
                    <a:pt x="24" y="130"/>
                    <a:pt x="24" y="130"/>
                  </a:cubicBezTo>
                  <a:cubicBezTo>
                    <a:pt x="24" y="129"/>
                    <a:pt x="24" y="128"/>
                    <a:pt x="24" y="126"/>
                  </a:cubicBezTo>
                  <a:close/>
                  <a:moveTo>
                    <a:pt x="41" y="120"/>
                  </a:moveTo>
                  <a:cubicBezTo>
                    <a:pt x="40" y="120"/>
                    <a:pt x="39" y="121"/>
                    <a:pt x="39" y="122"/>
                  </a:cubicBezTo>
                  <a:cubicBezTo>
                    <a:pt x="39" y="121"/>
                    <a:pt x="40" y="121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lose/>
                  <a:moveTo>
                    <a:pt x="60" y="68"/>
                  </a:moveTo>
                  <a:cubicBezTo>
                    <a:pt x="60" y="67"/>
                    <a:pt x="59" y="66"/>
                    <a:pt x="58" y="66"/>
                  </a:cubicBezTo>
                  <a:cubicBezTo>
                    <a:pt x="60" y="67"/>
                    <a:pt x="60" y="68"/>
                    <a:pt x="60" y="68"/>
                  </a:cubicBezTo>
                  <a:close/>
                  <a:moveTo>
                    <a:pt x="43" y="47"/>
                  </a:moveTo>
                  <a:cubicBezTo>
                    <a:pt x="42" y="45"/>
                    <a:pt x="42" y="45"/>
                    <a:pt x="41" y="44"/>
                  </a:cubicBezTo>
                  <a:cubicBezTo>
                    <a:pt x="42" y="45"/>
                    <a:pt x="42" y="46"/>
                    <a:pt x="43" y="47"/>
                  </a:cubicBezTo>
                  <a:close/>
                  <a:moveTo>
                    <a:pt x="75" y="112"/>
                  </a:moveTo>
                  <a:cubicBezTo>
                    <a:pt x="75" y="112"/>
                    <a:pt x="75" y="113"/>
                    <a:pt x="76" y="113"/>
                  </a:cubicBezTo>
                  <a:cubicBezTo>
                    <a:pt x="76" y="113"/>
                    <a:pt x="76" y="114"/>
                    <a:pt x="76" y="114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76" y="113"/>
                    <a:pt x="76" y="113"/>
                    <a:pt x="75" y="112"/>
                  </a:cubicBezTo>
                  <a:close/>
                  <a:moveTo>
                    <a:pt x="50" y="146"/>
                  </a:move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5"/>
                    <a:pt x="52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5"/>
                    <a:pt x="50" y="145"/>
                    <a:pt x="50" y="146"/>
                  </a:cubicBezTo>
                  <a:close/>
                  <a:moveTo>
                    <a:pt x="19" y="11"/>
                  </a:moveTo>
                  <a:cubicBezTo>
                    <a:pt x="19" y="11"/>
                    <a:pt x="19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lose/>
                  <a:moveTo>
                    <a:pt x="47" y="123"/>
                  </a:moveTo>
                  <a:cubicBezTo>
                    <a:pt x="46" y="123"/>
                    <a:pt x="46" y="124"/>
                    <a:pt x="46" y="124"/>
                  </a:cubicBezTo>
                  <a:cubicBezTo>
                    <a:pt x="46" y="124"/>
                    <a:pt x="46" y="124"/>
                    <a:pt x="47" y="124"/>
                  </a:cubicBezTo>
                  <a:cubicBezTo>
                    <a:pt x="47" y="124"/>
                    <a:pt x="47" y="123"/>
                    <a:pt x="47" y="123"/>
                  </a:cubicBezTo>
                  <a:close/>
                  <a:moveTo>
                    <a:pt x="62" y="109"/>
                  </a:moveTo>
                  <a:cubicBezTo>
                    <a:pt x="62" y="109"/>
                    <a:pt x="62" y="109"/>
                    <a:pt x="62" y="109"/>
                  </a:cubicBezTo>
                  <a:cubicBezTo>
                    <a:pt x="63" y="108"/>
                    <a:pt x="63" y="108"/>
                    <a:pt x="64" y="107"/>
                  </a:cubicBezTo>
                  <a:cubicBezTo>
                    <a:pt x="63" y="107"/>
                    <a:pt x="62" y="108"/>
                    <a:pt x="62" y="109"/>
                  </a:cubicBezTo>
                  <a:close/>
                  <a:moveTo>
                    <a:pt x="24" y="140"/>
                  </a:moveTo>
                  <a:cubicBezTo>
                    <a:pt x="24" y="141"/>
                    <a:pt x="23" y="141"/>
                    <a:pt x="23" y="142"/>
                  </a:cubicBezTo>
                  <a:cubicBezTo>
                    <a:pt x="23" y="142"/>
                    <a:pt x="24" y="141"/>
                    <a:pt x="24" y="140"/>
                  </a:cubicBezTo>
                  <a:close/>
                  <a:moveTo>
                    <a:pt x="40" y="127"/>
                  </a:moveTo>
                  <a:cubicBezTo>
                    <a:pt x="41" y="126"/>
                    <a:pt x="41" y="125"/>
                    <a:pt x="41" y="125"/>
                  </a:cubicBezTo>
                  <a:cubicBezTo>
                    <a:pt x="41" y="125"/>
                    <a:pt x="40" y="126"/>
                    <a:pt x="40" y="127"/>
                  </a:cubicBezTo>
                  <a:close/>
                  <a:moveTo>
                    <a:pt x="22" y="34"/>
                  </a:moveTo>
                  <a:cubicBezTo>
                    <a:pt x="22" y="34"/>
                    <a:pt x="22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5"/>
                    <a:pt x="23" y="35"/>
                    <a:pt x="22" y="34"/>
                  </a:cubicBezTo>
                  <a:close/>
                  <a:moveTo>
                    <a:pt x="39" y="153"/>
                  </a:moveTo>
                  <a:cubicBezTo>
                    <a:pt x="38" y="153"/>
                    <a:pt x="38" y="154"/>
                    <a:pt x="39" y="154"/>
                  </a:cubicBezTo>
                  <a:cubicBezTo>
                    <a:pt x="39" y="154"/>
                    <a:pt x="39" y="153"/>
                    <a:pt x="39" y="153"/>
                  </a:cubicBezTo>
                  <a:close/>
                  <a:moveTo>
                    <a:pt x="44" y="126"/>
                  </a:moveTo>
                  <a:cubicBezTo>
                    <a:pt x="44" y="126"/>
                    <a:pt x="44" y="126"/>
                    <a:pt x="44" y="126"/>
                  </a:cubicBezTo>
                  <a:cubicBezTo>
                    <a:pt x="44" y="127"/>
                    <a:pt x="44" y="127"/>
                    <a:pt x="44" y="128"/>
                  </a:cubicBezTo>
                  <a:cubicBezTo>
                    <a:pt x="45" y="127"/>
                    <a:pt x="45" y="126"/>
                    <a:pt x="44" y="126"/>
                  </a:cubicBezTo>
                  <a:close/>
                  <a:moveTo>
                    <a:pt x="42" y="154"/>
                  </a:moveTo>
                  <a:cubicBezTo>
                    <a:pt x="41" y="155"/>
                    <a:pt x="41" y="155"/>
                    <a:pt x="41" y="156"/>
                  </a:cubicBezTo>
                  <a:cubicBezTo>
                    <a:pt x="42" y="155"/>
                    <a:pt x="42" y="155"/>
                    <a:pt x="42" y="154"/>
                  </a:cubicBezTo>
                  <a:close/>
                  <a:moveTo>
                    <a:pt x="33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2" y="101"/>
                    <a:pt x="32" y="102"/>
                    <a:pt x="32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1"/>
                    <a:pt x="33" y="101"/>
                  </a:cubicBezTo>
                  <a:close/>
                  <a:moveTo>
                    <a:pt x="47" y="48"/>
                  </a:moveTo>
                  <a:cubicBezTo>
                    <a:pt x="48" y="49"/>
                    <a:pt x="48" y="50"/>
                    <a:pt x="49" y="50"/>
                  </a:cubicBezTo>
                  <a:cubicBezTo>
                    <a:pt x="48" y="49"/>
                    <a:pt x="48" y="49"/>
                    <a:pt x="47" y="48"/>
                  </a:cubicBezTo>
                  <a:close/>
                  <a:moveTo>
                    <a:pt x="60" y="89"/>
                  </a:moveTo>
                  <a:cubicBezTo>
                    <a:pt x="60" y="90"/>
                    <a:pt x="59" y="90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lose/>
                  <a:moveTo>
                    <a:pt x="71" y="103"/>
                  </a:moveTo>
                  <a:cubicBezTo>
                    <a:pt x="70" y="104"/>
                    <a:pt x="70" y="104"/>
                    <a:pt x="71" y="105"/>
                  </a:cubicBezTo>
                  <a:cubicBezTo>
                    <a:pt x="71" y="104"/>
                    <a:pt x="71" y="104"/>
                    <a:pt x="71" y="103"/>
                  </a:cubicBezTo>
                  <a:close/>
                  <a:moveTo>
                    <a:pt x="55" y="57"/>
                  </a:moveTo>
                  <a:cubicBezTo>
                    <a:pt x="55" y="58"/>
                    <a:pt x="55" y="58"/>
                    <a:pt x="56" y="58"/>
                  </a:cubicBezTo>
                  <a:cubicBezTo>
                    <a:pt x="56" y="58"/>
                    <a:pt x="56" y="57"/>
                    <a:pt x="56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lose/>
                  <a:moveTo>
                    <a:pt x="26" y="36"/>
                  </a:moveTo>
                  <a:cubicBezTo>
                    <a:pt x="26" y="35"/>
                    <a:pt x="27" y="35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6" y="34"/>
                    <a:pt x="26" y="35"/>
                    <a:pt x="26" y="36"/>
                  </a:cubicBezTo>
                  <a:close/>
                  <a:moveTo>
                    <a:pt x="56" y="106"/>
                  </a:moveTo>
                  <a:cubicBezTo>
                    <a:pt x="57" y="106"/>
                    <a:pt x="57" y="105"/>
                    <a:pt x="56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5"/>
                    <a:pt x="56" y="105"/>
                    <a:pt x="56" y="106"/>
                  </a:cubicBezTo>
                  <a:close/>
                  <a:moveTo>
                    <a:pt x="7" y="99"/>
                  </a:moveTo>
                  <a:cubicBezTo>
                    <a:pt x="7" y="99"/>
                    <a:pt x="7" y="99"/>
                    <a:pt x="7" y="99"/>
                  </a:cubicBezTo>
                  <a:cubicBezTo>
                    <a:pt x="7" y="99"/>
                    <a:pt x="7" y="99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9"/>
                    <a:pt x="7" y="99"/>
                    <a:pt x="7" y="99"/>
                  </a:cubicBezTo>
                  <a:close/>
                  <a:moveTo>
                    <a:pt x="4" y="173"/>
                  </a:moveTo>
                  <a:cubicBezTo>
                    <a:pt x="4" y="173"/>
                    <a:pt x="4" y="173"/>
                    <a:pt x="4" y="173"/>
                  </a:cubicBezTo>
                  <a:cubicBezTo>
                    <a:pt x="4" y="173"/>
                    <a:pt x="4" y="174"/>
                    <a:pt x="4" y="174"/>
                  </a:cubicBezTo>
                  <a:cubicBezTo>
                    <a:pt x="4" y="174"/>
                    <a:pt x="4" y="174"/>
                    <a:pt x="4" y="174"/>
                  </a:cubicBezTo>
                  <a:cubicBezTo>
                    <a:pt x="4" y="174"/>
                    <a:pt x="4" y="173"/>
                    <a:pt x="4" y="173"/>
                  </a:cubicBezTo>
                  <a:close/>
                  <a:moveTo>
                    <a:pt x="63" y="87"/>
                  </a:moveTo>
                  <a:cubicBezTo>
                    <a:pt x="63" y="87"/>
                    <a:pt x="63" y="87"/>
                    <a:pt x="63" y="87"/>
                  </a:cubicBezTo>
                  <a:cubicBezTo>
                    <a:pt x="62" y="87"/>
                    <a:pt x="62" y="87"/>
                    <a:pt x="62" y="88"/>
                  </a:cubicBezTo>
                  <a:cubicBezTo>
                    <a:pt x="62" y="88"/>
                    <a:pt x="63" y="88"/>
                    <a:pt x="63" y="87"/>
                  </a:cubicBezTo>
                  <a:close/>
                  <a:moveTo>
                    <a:pt x="36" y="142"/>
                  </a:moveTo>
                  <a:cubicBezTo>
                    <a:pt x="36" y="142"/>
                    <a:pt x="36" y="142"/>
                    <a:pt x="37" y="142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37" y="141"/>
                    <a:pt x="36" y="142"/>
                    <a:pt x="36" y="142"/>
                  </a:cubicBezTo>
                  <a:close/>
                  <a:moveTo>
                    <a:pt x="58" y="142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8" y="142"/>
                    <a:pt x="58" y="142"/>
                    <a:pt x="58" y="141"/>
                  </a:cubicBezTo>
                  <a:cubicBezTo>
                    <a:pt x="58" y="141"/>
                    <a:pt x="58" y="141"/>
                    <a:pt x="57" y="142"/>
                  </a:cubicBezTo>
                  <a:cubicBezTo>
                    <a:pt x="58" y="142"/>
                    <a:pt x="58" y="142"/>
                    <a:pt x="58" y="142"/>
                  </a:cubicBezTo>
                  <a:close/>
                  <a:moveTo>
                    <a:pt x="28" y="181"/>
                  </a:moveTo>
                  <a:cubicBezTo>
                    <a:pt x="28" y="181"/>
                    <a:pt x="28" y="181"/>
                    <a:pt x="28" y="181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7" y="182"/>
                    <a:pt x="28" y="182"/>
                    <a:pt x="28" y="182"/>
                  </a:cubicBezTo>
                  <a:cubicBezTo>
                    <a:pt x="28" y="182"/>
                    <a:pt x="28" y="182"/>
                    <a:pt x="28" y="181"/>
                  </a:cubicBezTo>
                  <a:close/>
                  <a:moveTo>
                    <a:pt x="6" y="190"/>
                  </a:moveTo>
                  <a:cubicBezTo>
                    <a:pt x="6" y="190"/>
                    <a:pt x="6" y="190"/>
                    <a:pt x="6" y="190"/>
                  </a:cubicBezTo>
                  <a:cubicBezTo>
                    <a:pt x="6" y="191"/>
                    <a:pt x="7" y="191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0"/>
                    <a:pt x="7" y="190"/>
                    <a:pt x="6" y="190"/>
                  </a:cubicBezTo>
                  <a:close/>
                  <a:moveTo>
                    <a:pt x="27" y="21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1"/>
                  </a:cubicBezTo>
                  <a:close/>
                  <a:moveTo>
                    <a:pt x="68" y="116"/>
                  </a:move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4" name="文本框 215"/>
          <p:cNvSpPr txBox="1"/>
          <p:nvPr/>
        </p:nvSpPr>
        <p:spPr>
          <a:xfrm>
            <a:off x="1557531" y="248659"/>
            <a:ext cx="3707240" cy="584776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 rtlCol="0">
            <a:spAutoFit/>
          </a:bodyPr>
          <a:lstStyle/>
          <a:p>
            <a:r>
              <a:rPr lang="zh-CN" altLang="en-US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实验设备的研制</a:t>
            </a:r>
            <a:r>
              <a:rPr lang="en-US" altLang="zh-CN" sz="3200" b="1" dirty="0">
                <a:blipFill dpi="0" rotWithShape="1">
                  <a:blip r:embed="rId3"/>
                  <a:srcRect/>
                  <a:stretch>
                    <a:fillRect/>
                  </a:stretch>
                </a:blipFill>
              </a:rPr>
              <a:t>-1</a:t>
            </a:r>
            <a:endParaRPr lang="zh-CN" altLang="en-US" sz="3200" b="1" dirty="0">
              <a:blipFill dpi="0" rotWithShape="1">
                <a:blip r:embed="rId3"/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4" name="Rectangle 4"/>
          <p:cNvSpPr txBox="1">
            <a:spLocks noChangeArrowheads="1"/>
          </p:cNvSpPr>
          <p:nvPr/>
        </p:nvSpPr>
        <p:spPr bwMode="auto">
          <a:xfrm>
            <a:off x="-7598" y="7101409"/>
            <a:ext cx="12199599" cy="3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2" tIns="34271" rIns="68542" bIns="34271" numCol="1" anchor="ctr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endParaRPr lang="zh-CN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2729"/>
          <p:cNvSpPr txBox="1"/>
          <p:nvPr/>
        </p:nvSpPr>
        <p:spPr>
          <a:xfrm>
            <a:off x="998217" y="901368"/>
            <a:ext cx="5484860" cy="58041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457189" indent="-457189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2400" b="1" kern="0" noProof="1">
                <a:solidFill>
                  <a:srgbClr val="00B0F0"/>
                </a:solidFill>
                <a:latin typeface="+mj-lt"/>
                <a:ea typeface="+mj-ea"/>
                <a:cs typeface="+mj-cs"/>
                <a:sym typeface="+mn-ea"/>
              </a:rPr>
              <a:t>数据研究探测器原型机的建造</a:t>
            </a:r>
            <a:endParaRPr lang="en-US" altLang="zh-CN" sz="2400" b="1" kern="0" noProof="1">
              <a:solidFill>
                <a:srgbClr val="00B0F0"/>
              </a:solidFill>
              <a:latin typeface="+mj-lt"/>
              <a:ea typeface="+mj-ea"/>
              <a:cs typeface="+mj-cs"/>
              <a:sym typeface="+mn-e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" y="1542294"/>
            <a:ext cx="10138749" cy="531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22955" y="128232"/>
            <a:ext cx="5752577" cy="12741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60363" indent="-360363">
              <a:lnSpc>
                <a:spcPct val="12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0000"/>
                </a:solidFill>
              </a:rPr>
              <a:t>解决万伏高压</a:t>
            </a:r>
            <a:r>
              <a:rPr lang="zh-CN" altLang="en-US" sz="1600" dirty="0">
                <a:solidFill>
                  <a:srgbClr val="006633"/>
                </a:solidFill>
              </a:rPr>
              <a:t>：完成</a:t>
            </a:r>
            <a:r>
              <a:rPr lang="en-US" altLang="zh-CN" sz="1600" dirty="0">
                <a:solidFill>
                  <a:srgbClr val="FF0000"/>
                </a:solidFill>
              </a:rPr>
              <a:t>20000V</a:t>
            </a:r>
            <a:r>
              <a:rPr lang="zh-CN" altLang="en-US" sz="1600" dirty="0">
                <a:solidFill>
                  <a:srgbClr val="FF0000"/>
                </a:solidFill>
              </a:rPr>
              <a:t>的高压优化</a:t>
            </a:r>
            <a:r>
              <a:rPr lang="zh-CN" altLang="en-US" sz="1600" dirty="0">
                <a:solidFill>
                  <a:srgbClr val="006633"/>
                </a:solidFill>
              </a:rPr>
              <a:t>，解决放电问题，实现磁场环境中</a:t>
            </a:r>
            <a:r>
              <a:rPr lang="en-US" altLang="zh-CN" sz="1600" dirty="0">
                <a:solidFill>
                  <a:srgbClr val="006633"/>
                </a:solidFill>
              </a:rPr>
              <a:t>20kV</a:t>
            </a:r>
            <a:r>
              <a:rPr lang="zh-CN" altLang="en-US" sz="1600" dirty="0">
                <a:solidFill>
                  <a:srgbClr val="006633"/>
                </a:solidFill>
              </a:rPr>
              <a:t>高压的顺利加载（采用贴片</a:t>
            </a:r>
            <a:r>
              <a:rPr lang="en-US" altLang="zh-CN" sz="1600" dirty="0">
                <a:solidFill>
                  <a:srgbClr val="006633"/>
                </a:solidFill>
              </a:rPr>
              <a:t>0621</a:t>
            </a:r>
            <a:r>
              <a:rPr lang="zh-CN" altLang="en-US" sz="1600" dirty="0">
                <a:solidFill>
                  <a:srgbClr val="006633"/>
                </a:solidFill>
              </a:rPr>
              <a:t>）</a:t>
            </a:r>
            <a:endParaRPr lang="en-US" altLang="zh-CN" sz="1600" dirty="0">
              <a:solidFill>
                <a:srgbClr val="006633"/>
              </a:solidFill>
            </a:endParaRPr>
          </a:p>
          <a:p>
            <a:pPr marL="360363" indent="-360363">
              <a:lnSpc>
                <a:spcPct val="12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0000"/>
                </a:solidFill>
              </a:rPr>
              <a:t>解决高精度对位</a:t>
            </a:r>
            <a:r>
              <a:rPr lang="zh-CN" altLang="en-US" sz="1600" dirty="0">
                <a:solidFill>
                  <a:srgbClr val="006633"/>
                </a:solidFill>
              </a:rPr>
              <a:t>：完成探测器气密优化，选择最优的</a:t>
            </a:r>
            <a:r>
              <a:rPr lang="en-US" altLang="zh-CN" sz="1600" dirty="0">
                <a:solidFill>
                  <a:srgbClr val="006633"/>
                </a:solidFill>
              </a:rPr>
              <a:t>O</a:t>
            </a:r>
            <a:r>
              <a:rPr lang="zh-CN" altLang="en-US" sz="1600" dirty="0">
                <a:solidFill>
                  <a:srgbClr val="006633"/>
                </a:solidFill>
              </a:rPr>
              <a:t>圈；完成电场优化，探测器平面电场平整化优化（</a:t>
            </a:r>
            <a:r>
              <a:rPr lang="en-US" altLang="zh-CN" sz="1600" dirty="0">
                <a:solidFill>
                  <a:srgbClr val="006633"/>
                </a:solidFill>
              </a:rPr>
              <a:t>&lt;10um</a:t>
            </a:r>
            <a:r>
              <a:rPr lang="zh-CN" altLang="en-US" sz="1600" dirty="0">
                <a:solidFill>
                  <a:srgbClr val="006633"/>
                </a:solidFill>
              </a:rPr>
              <a:t>）</a:t>
            </a:r>
            <a:endParaRPr lang="en-US" altLang="zh-CN" sz="1600" dirty="0">
              <a:solidFill>
                <a:srgbClr val="006633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B760356-EF2B-41F3-B4F3-0022C4D86D19}"/>
              </a:ext>
            </a:extLst>
          </p:cNvPr>
          <p:cNvSpPr txBox="1"/>
          <p:nvPr/>
        </p:nvSpPr>
        <p:spPr>
          <a:xfrm>
            <a:off x="11787185" y="6441344"/>
            <a:ext cx="42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0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9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50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3911</TotalTime>
  <Words>1455</Words>
  <Application>Microsoft Office PowerPoint</Application>
  <PresentationFormat>宽屏</PresentationFormat>
  <Paragraphs>199</Paragraphs>
  <Slides>21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华文宋体</vt:lpstr>
      <vt:lpstr>微软雅黑</vt:lpstr>
      <vt:lpstr>Arial</vt:lpstr>
      <vt:lpstr>Arial Narrow</vt:lpstr>
      <vt:lpstr>Times New Roman</vt:lpstr>
      <vt:lpstr>Wingdings</vt:lpstr>
      <vt:lpstr>Office 主题​​</vt:lpstr>
      <vt:lpstr>3_自定义设计方案</vt:lpstr>
      <vt:lpstr>微结构探测器增益稳定性 与读出方法研究    喻丽雯 代洪亮  祁辉荣 原之洋 常悦 张建 李玉兰 邓智 宫辉 蔡一鸣 中国科学院高能物理研究所  清华大学 2021全国先进气体探测器大会 2021年10月21日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Electrons cluster profile to reach at the readout pad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感谢各位老师和同学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Great Experience with T. D. Lee</dc:title>
  <dc:creator>admin</dc:creator>
  <cp:lastModifiedBy>yulw</cp:lastModifiedBy>
  <cp:revision>321</cp:revision>
  <dcterms:created xsi:type="dcterms:W3CDTF">2019-06-19T02:08:00Z</dcterms:created>
  <dcterms:modified xsi:type="dcterms:W3CDTF">2021-10-22T12:27:59Z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