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6" r:id="rId6"/>
    <p:sldId id="263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57"/>
            <p14:sldId id="259"/>
            <p14:sldId id="260"/>
            <p14:sldId id="266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120F-6C89-4E2E-BD83-3E9318B2F74B}" type="datetime1">
              <a:rPr lang="zh-CN" altLang="en-US" smtClean="0"/>
              <a:t>2024/2/1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315-EC66-40D1-A053-3977D73CA3C7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42F4-FEE1-4E68-A4C7-64DB61378000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680" y="642656"/>
            <a:ext cx="10165330" cy="68117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5999" y="1326604"/>
            <a:ext cx="10515600" cy="4351338"/>
          </a:xfr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5EB-D57B-4082-8177-A28AB7A98E4F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680" y="108172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433732" y="586859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88FF-7F7A-41C0-9127-06E4A54EEE09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8445-10A7-41D2-A993-B67F7EE05D73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2033-A903-47F6-A006-F6A269AB4C91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1C7C-2BE4-489F-ADC9-69CA1D3CA901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0C5-C0BE-4D8A-B767-DF1733D3C7B5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26EA-208C-48F7-9EA0-1AB4D5D98F45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02C-9841-4E6F-A0AF-8F6D004A5090}" type="datetime1">
              <a:rPr lang="zh-CN" altLang="en-US" smtClean="0"/>
              <a:t>2024/2/1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22F5-4419-4292-9C6A-F54ADCA2FE02}" type="datetime1">
              <a:rPr lang="zh-CN" altLang="en-US" smtClean="0"/>
              <a:t>2024/2/1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lifornian FB" panose="0207040306080B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ECAL Muon Data analysis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				   2024/02/02	</a:t>
            </a:r>
          </a:p>
          <a:p>
            <a:r>
              <a:rPr lang="en-US" altLang="zh-CN" dirty="0"/>
              <a:t>				Jiaxuan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0CBE1C-06FE-F897-DAA4-AE7DE704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Data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0B274D-AB32-4F6B-E3E3-356E059A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16" y="2115060"/>
            <a:ext cx="2686833" cy="2539386"/>
          </a:xfrm>
        </p:spPr>
        <p:txBody>
          <a:bodyPr/>
          <a:lstStyle/>
          <a:p>
            <a:r>
              <a:rPr lang="en-US" altLang="zh-CN" dirty="0"/>
              <a:t>100GeV mu- data</a:t>
            </a:r>
          </a:p>
          <a:p>
            <a:pPr lvl="1"/>
            <a:r>
              <a:rPr lang="en-US" altLang="zh-CN" dirty="0"/>
              <a:t>Beam position</a:t>
            </a:r>
          </a:p>
          <a:p>
            <a:pPr lvl="1"/>
            <a:r>
              <a:rPr lang="en-US" altLang="zh-CN" dirty="0"/>
              <a:t>Beam condition</a:t>
            </a:r>
          </a:p>
          <a:p>
            <a:endParaRPr lang="en-US" altLang="zh-CN" dirty="0"/>
          </a:p>
          <a:p>
            <a:r>
              <a:rPr lang="en-US" altLang="zh-CN" dirty="0"/>
              <a:t>Sample and Test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05A98D-1D18-C51F-CE69-6ABE9DB7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AC40F4E-A0FE-AD47-391E-934C3B35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876" y="1186169"/>
            <a:ext cx="8327924" cy="480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A9907-5E3A-01F8-EBBD-8A401CE3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MIP calibration:</a:t>
            </a:r>
            <a:r>
              <a:rPr lang="zh-CN" altLang="en-US" dirty="0"/>
              <a:t> </a:t>
            </a:r>
            <a:r>
              <a:rPr lang="en-US" altLang="zh-CN" dirty="0"/>
              <a:t>sample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86B003-B49F-B432-D00A-54D4290C8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2/3 events from each file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C85E55-5FEC-A5A2-AE84-C5828DA2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6FA90F3-6AA6-33D4-1421-9D1293F2C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116" y="4093705"/>
            <a:ext cx="3960552" cy="254765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0F7F721-F843-AD90-7758-139C29A60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719" y="4104530"/>
            <a:ext cx="3934778" cy="254765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5D84F26-0078-B0BA-16D1-B97F264E8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8334" y="1668073"/>
            <a:ext cx="3346115" cy="243645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3D8B4F1-68C4-70C0-D34B-B3A920C0B5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153" y="1714943"/>
            <a:ext cx="3346116" cy="243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0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A9907-5E3A-01F8-EBBD-8A401CE3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Energy Reconstruction: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86B003-B49F-B432-D00A-54D4290C8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1/3 events from each file</a:t>
            </a:r>
          </a:p>
          <a:p>
            <a:r>
              <a:rPr lang="en-US" altLang="zh-CN" dirty="0"/>
              <a:t>Energy reconstruction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C85E55-5FEC-A5A2-AE84-C5828DA2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8F7E5B0-29D2-6F28-4446-A4C4CA1B9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64" y="2126041"/>
            <a:ext cx="4989354" cy="340535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67DDA67-F60E-5A12-FE74-9B6930EAB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882" y="2378761"/>
            <a:ext cx="4554787" cy="3152635"/>
          </a:xfrm>
          <a:prstGeom prst="rect">
            <a:avLst/>
          </a:prstGeom>
        </p:spPr>
      </p:pic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23F5D2D0-20EB-4E0C-88F8-95192DF5AC2A}"/>
              </a:ext>
            </a:extLst>
          </p:cNvPr>
          <p:cNvSpPr txBox="1">
            <a:spLocks/>
          </p:cNvSpPr>
          <p:nvPr/>
        </p:nvSpPr>
        <p:spPr>
          <a:xfrm>
            <a:off x="896318" y="5779540"/>
            <a:ext cx="10515600" cy="107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Using calibrated results from sample muon data, the MPV of fitting function are not around 0.305MeV for test muon files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0F9CF001-4D41-C7AA-5889-5DA1534A93CA}"/>
              </a:ext>
            </a:extLst>
          </p:cNvPr>
          <p:cNvCxnSpPr/>
          <p:nvPr/>
        </p:nvCxnSpPr>
        <p:spPr>
          <a:xfrm flipV="1">
            <a:off x="8448292" y="2473377"/>
            <a:ext cx="0" cy="28181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842104BF-5F96-4500-6FD7-4A8024CAA592}"/>
              </a:ext>
            </a:extLst>
          </p:cNvPr>
          <p:cNvSpPr txBox="1">
            <a:spLocks/>
          </p:cNvSpPr>
          <p:nvPr/>
        </p:nvSpPr>
        <p:spPr>
          <a:xfrm>
            <a:off x="9030636" y="3375769"/>
            <a:ext cx="2080963" cy="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dirty="0">
                <a:solidFill>
                  <a:schemeClr val="accent1">
                    <a:lumMod val="75000"/>
                  </a:schemeClr>
                </a:solidFill>
              </a:rPr>
              <a:t>Blue : All channels </a:t>
            </a:r>
          </a:p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</a:rPr>
              <a:t>Red : Dead Channels</a:t>
            </a:r>
          </a:p>
        </p:txBody>
      </p:sp>
      <p:sp>
        <p:nvSpPr>
          <p:cNvPr id="18" name="内容占位符 2">
            <a:extLst>
              <a:ext uri="{FF2B5EF4-FFF2-40B4-BE49-F238E27FC236}">
                <a16:creationId xmlns:a16="http://schemas.microsoft.com/office/drawing/2014/main" id="{898B27C2-CF3E-25BB-B2BC-CF648879215E}"/>
              </a:ext>
            </a:extLst>
          </p:cNvPr>
          <p:cNvSpPr txBox="1">
            <a:spLocks/>
          </p:cNvSpPr>
          <p:nvPr/>
        </p:nvSpPr>
        <p:spPr>
          <a:xfrm>
            <a:off x="8435324" y="2787519"/>
            <a:ext cx="1131097" cy="29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dirty="0"/>
              <a:t>0.305MeV</a:t>
            </a:r>
          </a:p>
        </p:txBody>
      </p:sp>
    </p:spTree>
    <p:extLst>
      <p:ext uri="{BB962C8B-B14F-4D97-AF65-F5344CB8AC3E}">
        <p14:creationId xmlns:p14="http://schemas.microsoft.com/office/powerpoint/2010/main" val="346703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A9907-5E3A-01F8-EBBD-8A401CE3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Energy Reconstruction: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C85E55-5FEC-A5A2-AE84-C5828DA2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D536084-6FC2-96FF-BC17-7902A29DF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72" y="1707864"/>
            <a:ext cx="5051866" cy="338902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C7465EF-37D0-1838-DBD8-78B6E54DD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879" y="1707864"/>
            <a:ext cx="4980949" cy="3389026"/>
          </a:xfrm>
          <a:prstGeom prst="rect">
            <a:avLst/>
          </a:prstGeom>
        </p:spPr>
      </p:pic>
      <p:sp>
        <p:nvSpPr>
          <p:cNvPr id="9" name="内容占位符 2">
            <a:extLst>
              <a:ext uri="{FF2B5EF4-FFF2-40B4-BE49-F238E27FC236}">
                <a16:creationId xmlns:a16="http://schemas.microsoft.com/office/drawing/2014/main" id="{F1A7A175-C4F7-9E45-6DAD-A843053CED97}"/>
              </a:ext>
            </a:extLst>
          </p:cNvPr>
          <p:cNvSpPr txBox="1">
            <a:spLocks/>
          </p:cNvSpPr>
          <p:nvPr/>
        </p:nvSpPr>
        <p:spPr>
          <a:xfrm>
            <a:off x="2125512" y="5217929"/>
            <a:ext cx="9769184" cy="92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Not fitted well					good fit but with a low MPV</a:t>
            </a:r>
          </a:p>
        </p:txBody>
      </p:sp>
    </p:spTree>
    <p:extLst>
      <p:ext uri="{BB962C8B-B14F-4D97-AF65-F5344CB8AC3E}">
        <p14:creationId xmlns:p14="http://schemas.microsoft.com/office/powerpoint/2010/main" val="31046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61655D-5665-B1C2-9953-4E16CFB3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Energy Reconstruction:</a:t>
            </a:r>
            <a:r>
              <a:rPr lang="zh-CN" altLang="en-US" dirty="0"/>
              <a:t> </a:t>
            </a:r>
            <a:r>
              <a:rPr lang="en-US" altLang="zh-CN" dirty="0"/>
              <a:t>sample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5DFB06-DF5D-8E6A-B70A-EDA1324F6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Energy reconstruction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A17471-476F-DC22-5D0E-F564307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111248B-2AA9-1501-76A8-3F9A784CD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504" y="2163558"/>
            <a:ext cx="4785531" cy="316511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E7A4FBF-33DE-94B7-C1A2-FF9684730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840" y="2041637"/>
            <a:ext cx="5179769" cy="3408957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D6F3BD8-8629-5396-6C1A-E5FCBEA5C014}"/>
              </a:ext>
            </a:extLst>
          </p:cNvPr>
          <p:cNvCxnSpPr/>
          <p:nvPr/>
        </p:nvCxnSpPr>
        <p:spPr>
          <a:xfrm flipV="1">
            <a:off x="8436998" y="2360950"/>
            <a:ext cx="0" cy="28181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1328D61-8D44-4D5B-6784-53485B0998D3}"/>
              </a:ext>
            </a:extLst>
          </p:cNvPr>
          <p:cNvSpPr txBox="1">
            <a:spLocks/>
          </p:cNvSpPr>
          <p:nvPr/>
        </p:nvSpPr>
        <p:spPr>
          <a:xfrm>
            <a:off x="946504" y="5643015"/>
            <a:ext cx="10515600" cy="107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Using calibrated results from sample muon data, the MPV of fitting function are not around 0.305MeV for sample muon files either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E417F127-1771-7EEC-6C5F-2A4CA6E209E4}"/>
              </a:ext>
            </a:extLst>
          </p:cNvPr>
          <p:cNvSpPr txBox="1">
            <a:spLocks/>
          </p:cNvSpPr>
          <p:nvPr/>
        </p:nvSpPr>
        <p:spPr>
          <a:xfrm>
            <a:off x="8462608" y="2540832"/>
            <a:ext cx="1131097" cy="29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dirty="0"/>
              <a:t>0.305MeV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04F6AFEA-E374-D61D-6D65-A3FDCF153838}"/>
              </a:ext>
            </a:extLst>
          </p:cNvPr>
          <p:cNvSpPr txBox="1">
            <a:spLocks/>
          </p:cNvSpPr>
          <p:nvPr/>
        </p:nvSpPr>
        <p:spPr>
          <a:xfrm>
            <a:off x="9030636" y="3375769"/>
            <a:ext cx="2080963" cy="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dirty="0">
                <a:solidFill>
                  <a:schemeClr val="accent1">
                    <a:lumMod val="75000"/>
                  </a:schemeClr>
                </a:solidFill>
              </a:rPr>
              <a:t>Blue : All channels </a:t>
            </a:r>
          </a:p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</a:rPr>
              <a:t>Red : Dead Channels</a:t>
            </a:r>
          </a:p>
        </p:txBody>
      </p:sp>
    </p:spTree>
    <p:extLst>
      <p:ext uri="{BB962C8B-B14F-4D97-AF65-F5344CB8AC3E}">
        <p14:creationId xmlns:p14="http://schemas.microsoft.com/office/powerpoint/2010/main" val="237705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B0CEB6-E6BD-235B-B199-BC54561C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52D3C7-0552-64FF-C2AB-E7B117C4E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Parameter calibrated from sample muon data</a:t>
            </a:r>
          </a:p>
          <a:p>
            <a:r>
              <a:rPr lang="en-US" altLang="zh-CN" dirty="0"/>
              <a:t>For muon energy reconstruction of each channel, plenty channels still have a low MPV which is smaller than 0.305MeV</a:t>
            </a:r>
          </a:p>
          <a:p>
            <a:endParaRPr lang="en-US" altLang="zh-CN" dirty="0"/>
          </a:p>
          <a:p>
            <a:r>
              <a:rPr lang="en-US" altLang="zh-CN" dirty="0"/>
              <a:t>Track fit method</a:t>
            </a:r>
          </a:p>
          <a:p>
            <a:pPr lvl="1"/>
            <a:r>
              <a:rPr lang="en-US" altLang="zh-CN" dirty="0"/>
              <a:t>SSA method</a:t>
            </a:r>
          </a:p>
          <a:p>
            <a:pPr lvl="1"/>
            <a:r>
              <a:rPr lang="en-US" altLang="zh-CN" dirty="0"/>
              <a:t>3D linear fit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E85C17-2476-2E9D-0531-890ED176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17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720E5E7C-4621-4789-A98D-70F6DA518C1B}" vid="{8F94931B-8313-412B-9E0E-CD1E13BBFED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</Template>
  <TotalTime>659</TotalTime>
  <Words>179</Words>
  <Application>Microsoft Office PowerPoint</Application>
  <PresentationFormat>宽屏</PresentationFormat>
  <Paragraphs>39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华光小标宋_CNKI</vt:lpstr>
      <vt:lpstr>Arial</vt:lpstr>
      <vt:lpstr>Californian FB</vt:lpstr>
      <vt:lpstr>Times New Roman</vt:lpstr>
      <vt:lpstr>Office 主题​​</vt:lpstr>
      <vt:lpstr>ECAL Muon Data analysis</vt:lpstr>
      <vt:lpstr>Muon Data</vt:lpstr>
      <vt:lpstr>MIP calibration: sample</vt:lpstr>
      <vt:lpstr>Muon Energy Reconstruction: test</vt:lpstr>
      <vt:lpstr>Muon Energy Reconstruction: test</vt:lpstr>
      <vt:lpstr>Muon Energy Reconstruction: sample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 Muon Data analysis</dc:title>
  <dc:creator>jiaxuan wang</dc:creator>
  <cp:lastModifiedBy>jiaxuan wang</cp:lastModifiedBy>
  <cp:revision>2</cp:revision>
  <dcterms:created xsi:type="dcterms:W3CDTF">2024-02-01T13:47:13Z</dcterms:created>
  <dcterms:modified xsi:type="dcterms:W3CDTF">2024-02-02T00:46:54Z</dcterms:modified>
</cp:coreProperties>
</file>