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6" r:id="rId6"/>
    <p:sldId id="263" r:id="rId7"/>
    <p:sldId id="264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552199E-B7E1-464F-B7DC-D4C4B9DE0724}">
          <p14:sldIdLst>
            <p14:sldId id="256"/>
            <p14:sldId id="257"/>
            <p14:sldId id="259"/>
            <p14:sldId id="260"/>
            <p14:sldId id="266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jiaxuan" initials="wj" lastIdx="1" clrIdx="0">
    <p:extLst>
      <p:ext uri="{19B8F6BF-5375-455C-9EA6-DF929625EA0E}">
        <p15:presenceInfo xmlns:p15="http://schemas.microsoft.com/office/powerpoint/2012/main" userId="4b801fb3c31c0de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8A5F"/>
    <a:srgbClr val="000000"/>
    <a:srgbClr val="CFB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410C3-E7AA-444A-9369-935F5E367B7E}" type="datetimeFigureOut">
              <a:rPr lang="zh-CN" altLang="en-US" smtClean="0"/>
              <a:t>2024/2/1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AD3FD-C722-4D8C-B2D4-583222EFDC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2696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alphaModFix amt="57000"/>
            <a:lum/>
          </a:blip>
          <a:srcRect/>
          <a:stretch>
            <a:fillRect l="49000" t="55000" r="-5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EA9485-C026-4D58-862E-4D9EFC86AF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noFill/>
          <a:ln>
            <a:noFill/>
          </a:ln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ECCA71A-E087-483D-BE23-C301228762F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dirty="0"/>
              <a:t>subtitle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79C8BF-FCAD-40FA-B350-640927806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F120F-6C89-4E2E-BD83-3E9318B2F74B}" type="datetime1">
              <a:rPr lang="zh-CN" altLang="en-US" smtClean="0"/>
              <a:t>2024/2/1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B29FA0-68B2-4172-BA86-DE363B58C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50C688-04D6-44FC-B76C-F8F1C01B0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DDCB0505-5B7F-47D5-A06E-7CEF5C2272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1866" y="417901"/>
            <a:ext cx="2633700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53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C8D620-D813-40A8-91E8-EC930D00A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4176C0B-A274-4E36-A818-9DA95BE45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40C484-4F9C-4C45-896B-92B6180F3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3315-EC66-40D1-A053-3977D73CA3C7}" type="datetime1">
              <a:rPr lang="zh-CN" altLang="en-US" smtClean="0"/>
              <a:t>2024/2/1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2DF727-3AE2-402C-ADE6-EE9E58D32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B09F92-F447-493F-AD75-2FCBD1E53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4444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E35E5F9-AAD2-4ACB-AEFC-5DD21F315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43AA612-4293-4EE5-B38B-13EB5420D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699A7E-6D0D-4FE6-9D0F-7269E543B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42F4-FEE1-4E68-A4C7-64DB61378000}" type="datetime1">
              <a:rPr lang="zh-CN" altLang="en-US" smtClean="0"/>
              <a:t>2024/2/1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398F88A-73DD-44BD-AB09-5BA0A35ED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135AE1-374B-4FE0-8B3D-F1699FA8B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78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176460-23A6-4AE4-8A82-3CDAE8960A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5680" y="642656"/>
            <a:ext cx="10165330" cy="681178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A2FE2BE-EF55-4E93-A0E3-59FC6E23110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95999" y="1326604"/>
            <a:ext cx="10515600" cy="4351338"/>
          </a:xfrm>
        </p:spPr>
        <p:txBody>
          <a:bodyPr/>
          <a:lstStyle>
            <a:lvl1pPr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altLang="zh-CN" dirty="0"/>
              <a:t>First class</a:t>
            </a:r>
            <a:endParaRPr lang="zh-CN" altLang="en-US" dirty="0"/>
          </a:p>
          <a:p>
            <a:pPr lvl="1"/>
            <a:r>
              <a:rPr lang="en-US" altLang="zh-CN" dirty="0"/>
              <a:t>Second class</a:t>
            </a:r>
          </a:p>
          <a:p>
            <a:pPr lvl="2"/>
            <a:r>
              <a:rPr lang="en-US" altLang="zh-CN" dirty="0"/>
              <a:t>third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20AD61-2850-4E41-B102-46B7E8953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05EB-D57B-4082-8177-A28AB7A98E4F}" type="datetime1">
              <a:rPr lang="zh-CN" altLang="en-US" smtClean="0"/>
              <a:t>2024/2/1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FBDBB2-E86B-4986-9F6F-FBC6B9BE9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8D3C02-32C4-4F0A-926C-41D5C3771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D95082B-446E-4CA1-826E-E4876B26BC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5680" y="108172"/>
            <a:ext cx="2633700" cy="438950"/>
          </a:xfrm>
          <a:prstGeom prst="rect">
            <a:avLst/>
          </a:prstGeom>
        </p:spPr>
      </p:pic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6EC96068-972E-4350-88A1-D9F3D1744444}"/>
              </a:ext>
            </a:extLst>
          </p:cNvPr>
          <p:cNvCxnSpPr>
            <a:cxnSpLocks/>
          </p:cNvCxnSpPr>
          <p:nvPr userDrawn="1"/>
        </p:nvCxnSpPr>
        <p:spPr>
          <a:xfrm>
            <a:off x="433732" y="586859"/>
            <a:ext cx="11503533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35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599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5CF299-6C7A-4AE1-822D-279B669AE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206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32D3AEB-EED7-4A6B-B5D3-5330DDC6E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25509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3C7FB5-578C-4D5B-B7E0-1350C3C21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788FF-7F7A-41C0-9127-06E4A54EEE09}" type="datetime1">
              <a:rPr lang="zh-CN" altLang="en-US" smtClean="0"/>
              <a:t>2024/2/1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963393-4F19-41AD-9D52-65AF92CBC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73852E1-11B5-4141-AFBA-315CB7BC8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858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FBCA82-12EB-4375-99E8-B440AF3D5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0F881C-0ACC-42B2-B84A-38A83EEDF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7FA3796-C9D0-4F11-A5AB-057CA18D7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001FF9-3578-4327-92F2-538A3BA3D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8445-10A7-41D2-A993-B67F7EE05D73}" type="datetime1">
              <a:rPr lang="zh-CN" altLang="en-US" smtClean="0"/>
              <a:t>2024/2/1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D60CEA8-8CF5-40D3-9425-A20243C35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60ED133-88C0-4709-9013-7E6F0E1DB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8815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AE0065-136C-4BD7-8CDD-48CB5A88A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4FFAF18-F770-4A07-9DA3-43DDBA12C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E1A3CDB-5EB4-4DB2-8EB4-430080749A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32430B3-A5D9-4BE8-9726-C38AB8C288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8F8CD75-6A68-4146-A9FF-06365702DC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78BD0E4-6294-4B62-ADBD-4F9B704A8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2033-A903-47F6-A006-F6A269AB4C91}" type="datetime1">
              <a:rPr lang="zh-CN" altLang="en-US" smtClean="0"/>
              <a:t>2024/2/1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DC69B4A-2A6D-4EB9-82D3-ED0AF7B96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41CF7B1-5E05-4CDE-9141-B50D3A2B8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6473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30E94E-897B-45B8-964D-575A19417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654A970-9A3D-4381-8A0A-F3E695E31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51C7C-2BE4-489F-ADC9-69CA1D3CA901}" type="datetime1">
              <a:rPr lang="zh-CN" altLang="en-US" smtClean="0"/>
              <a:t>2024/2/1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00C2FFD-2B5B-4781-9896-30B2BCC77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F2A80F8-D007-48AB-BDED-76492E459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706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069F189-075D-4164-8242-F4C2DDA59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B0C5-C0BE-4D8A-B767-DF1733D3C7B5}" type="datetime1">
              <a:rPr lang="zh-CN" altLang="en-US" smtClean="0"/>
              <a:t>2024/2/1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4342C8A-5439-4410-93F2-273A00833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62DE539-C537-4E39-80BC-079A12DF2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839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51B905-E2AC-435F-8B12-768B77F4E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E23D98-9D09-4835-BDDF-FDA57077F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3072901-8622-4591-B808-35901950A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7DDC6EF-EBDE-43A5-A360-E36ECA767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26EA-208C-48F7-9EA0-1AB4D5D98F45}" type="datetime1">
              <a:rPr lang="zh-CN" altLang="en-US" smtClean="0"/>
              <a:t>2024/2/1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5119B6D-93E5-4A65-A852-A91F1F236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099ECE4-D387-423D-9C40-160B0EF2C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301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CA5FAB-06E2-485A-86BA-0D0838774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8C5D2B6-0406-4784-8FE2-AA07B00619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F0FF5FC-A3FC-4480-A81D-5425B0E6C4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81547C6-1A7A-4C51-B9A8-4BBDFA1A2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1302C-9841-4E6F-A0AF-8F6D004A5090}" type="datetime1">
              <a:rPr lang="zh-CN" altLang="en-US" smtClean="0"/>
              <a:t>2024/2/1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186D8E3-BAB4-42B5-BEE5-420C53B31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47E3F9F-B921-4EDA-B568-0A319A793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3353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1F82E0A-8ADC-4E82-9030-057228E3A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205" y="605986"/>
            <a:ext cx="10156931" cy="734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192ED06-BA16-4CAB-99E3-4D20E8FCA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6188" y="1409939"/>
            <a:ext cx="10291549" cy="4124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Title 1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1B3552-88AB-43B5-9E54-0F97794B9E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622F5-4419-4292-9C6A-F54ADCA2FE02}" type="datetime1">
              <a:rPr lang="zh-CN" altLang="en-US" smtClean="0"/>
              <a:t>2024/2/1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6E00D7-F075-4EA5-9A8A-BE1F6D7519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68FCBB-90E7-443D-9221-DF47A695B7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6988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Californian FB" panose="0207040306080B0302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7000"/>
            <a:lum/>
          </a:blip>
          <a:srcRect/>
          <a:stretch>
            <a:fillRect l="64000" t="59000" r="-4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976F51-1BA3-49A2-9A54-923E1366F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altLang="zh-CN" b="1" dirty="0"/>
              <a:t>ECAL Muon Data analysis</a:t>
            </a:r>
            <a:endParaRPr lang="zh-CN" altLang="en-US" b="1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A307C54-CFF7-4F7F-BD5B-77D8F0089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38486"/>
            <a:ext cx="9144000" cy="1655762"/>
          </a:xfrm>
        </p:spPr>
        <p:txBody>
          <a:bodyPr/>
          <a:lstStyle/>
          <a:p>
            <a:r>
              <a:rPr lang="en-US" altLang="zh-CN" dirty="0"/>
              <a:t>				   2024/02/02	</a:t>
            </a:r>
          </a:p>
          <a:p>
            <a:r>
              <a:rPr lang="en-US" altLang="zh-CN" dirty="0"/>
              <a:t>				Jiaxuan Wang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1759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0CBE1C-06FE-F897-DAA4-AE7DE704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Muon Data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0B274D-AB32-4F6B-E3E3-356E059A6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916" y="2115060"/>
            <a:ext cx="2686833" cy="2539386"/>
          </a:xfrm>
        </p:spPr>
        <p:txBody>
          <a:bodyPr/>
          <a:lstStyle/>
          <a:p>
            <a:r>
              <a:rPr lang="en-US" altLang="zh-CN" dirty="0"/>
              <a:t>100GeV mu- data</a:t>
            </a:r>
          </a:p>
          <a:p>
            <a:pPr lvl="1"/>
            <a:r>
              <a:rPr lang="en-US" altLang="zh-CN" dirty="0"/>
              <a:t>Beam position</a:t>
            </a:r>
          </a:p>
          <a:p>
            <a:pPr lvl="1"/>
            <a:r>
              <a:rPr lang="en-US" altLang="zh-CN" dirty="0"/>
              <a:t>Beam condition</a:t>
            </a:r>
          </a:p>
          <a:p>
            <a:endParaRPr lang="en-US" altLang="zh-CN" dirty="0"/>
          </a:p>
          <a:p>
            <a:r>
              <a:rPr lang="en-US" altLang="zh-CN" dirty="0"/>
              <a:t>Sample and Test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305A98D-1D18-C51F-CE69-6ABE9DB7E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2</a:t>
            </a:fld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CAC40F4E-A0FE-AD47-391E-934C3B35E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5876" y="1186169"/>
            <a:ext cx="8327924" cy="4800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43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5A9907-5E3A-01F8-EBBD-8A401CE3F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MIP calibration:</a:t>
            </a:r>
            <a:r>
              <a:rPr lang="zh-CN" altLang="en-US" dirty="0"/>
              <a:t> </a:t>
            </a:r>
            <a:r>
              <a:rPr lang="en-US" altLang="zh-CN" dirty="0"/>
              <a:t>sample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86B003-B49F-B432-D00A-54D4290C8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2/3 events from each file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8C85E55-5FEC-A5A2-AE84-C5828DA2B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3</a:t>
            </a:fld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6FA90F3-6AA6-33D4-1421-9D1293F2C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1116" y="4093705"/>
            <a:ext cx="3960552" cy="2547658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70F7F721-F843-AD90-7758-139C29A60A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6719" y="4104530"/>
            <a:ext cx="3934778" cy="254765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D5D84F26-0078-B0BA-16D1-B97F264E87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8334" y="1668073"/>
            <a:ext cx="3346115" cy="2436457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D3D8B4F1-68C4-70C0-D34B-B3A920C0B5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10153" y="1714943"/>
            <a:ext cx="3346116" cy="2433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700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5A9907-5E3A-01F8-EBBD-8A401CE3F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Muon Energy Reconstruction:</a:t>
            </a:r>
            <a:r>
              <a:rPr lang="zh-CN" altLang="en-US" dirty="0"/>
              <a:t> </a:t>
            </a:r>
            <a:r>
              <a:rPr lang="en-US" altLang="zh-CN" dirty="0"/>
              <a:t>test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86B003-B49F-B432-D00A-54D4290C8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1/3 events from each file</a:t>
            </a:r>
          </a:p>
          <a:p>
            <a:r>
              <a:rPr lang="en-US" altLang="zh-CN" dirty="0"/>
              <a:t>Energy reconstruction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8C85E55-5FEC-A5A2-AE84-C5828DA2B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4</a:t>
            </a:fld>
            <a:endParaRPr lang="zh-CN" altLang="en-US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C8F7E5B0-29D2-6F28-4446-A4C4CA1B99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564" y="2126041"/>
            <a:ext cx="4989354" cy="340535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C67DDA67-F60E-5A12-FE74-9B6930EAB3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882" y="2378761"/>
            <a:ext cx="4554787" cy="3152635"/>
          </a:xfrm>
          <a:prstGeom prst="rect">
            <a:avLst/>
          </a:prstGeom>
        </p:spPr>
      </p:pic>
      <p:sp>
        <p:nvSpPr>
          <p:cNvPr id="14" name="内容占位符 2">
            <a:extLst>
              <a:ext uri="{FF2B5EF4-FFF2-40B4-BE49-F238E27FC236}">
                <a16:creationId xmlns:a16="http://schemas.microsoft.com/office/drawing/2014/main" id="{23F5D2D0-20EB-4E0C-88F8-95192DF5AC2A}"/>
              </a:ext>
            </a:extLst>
          </p:cNvPr>
          <p:cNvSpPr txBox="1">
            <a:spLocks/>
          </p:cNvSpPr>
          <p:nvPr/>
        </p:nvSpPr>
        <p:spPr>
          <a:xfrm>
            <a:off x="896318" y="5779540"/>
            <a:ext cx="10515600" cy="1078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华光小标宋_CNKI" panose="02000500000000000000" pitchFamily="2" charset="-122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华光小标宋_CNKI" panose="02000500000000000000" pitchFamily="2" charset="-122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/>
              <a:t>Using calibrated results from sample muon data, the MPV of fitting function are not around 0.305MeV for test muon files</a:t>
            </a:r>
          </a:p>
        </p:txBody>
      </p: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0F9CF001-4D41-C7AA-5889-5DA1534A93CA}"/>
              </a:ext>
            </a:extLst>
          </p:cNvPr>
          <p:cNvCxnSpPr/>
          <p:nvPr/>
        </p:nvCxnSpPr>
        <p:spPr>
          <a:xfrm flipV="1">
            <a:off x="8448292" y="2473377"/>
            <a:ext cx="0" cy="2818151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内容占位符 2">
            <a:extLst>
              <a:ext uri="{FF2B5EF4-FFF2-40B4-BE49-F238E27FC236}">
                <a16:creationId xmlns:a16="http://schemas.microsoft.com/office/drawing/2014/main" id="{842104BF-5F96-4500-6FD7-4A8024CAA592}"/>
              </a:ext>
            </a:extLst>
          </p:cNvPr>
          <p:cNvSpPr txBox="1">
            <a:spLocks/>
          </p:cNvSpPr>
          <p:nvPr/>
        </p:nvSpPr>
        <p:spPr>
          <a:xfrm>
            <a:off x="9030636" y="3375769"/>
            <a:ext cx="2080963" cy="740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华光小标宋_CNKI" panose="02000500000000000000" pitchFamily="2" charset="-122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华光小标宋_CNKI" panose="02000500000000000000" pitchFamily="2" charset="-122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1400" dirty="0">
                <a:solidFill>
                  <a:schemeClr val="accent1">
                    <a:lumMod val="75000"/>
                  </a:schemeClr>
                </a:solidFill>
              </a:rPr>
              <a:t>Blue : All channels </a:t>
            </a:r>
          </a:p>
          <a:p>
            <a:pPr marL="0" indent="0">
              <a:buNone/>
            </a:pPr>
            <a:r>
              <a:rPr lang="en-US" altLang="zh-CN" sz="1400" dirty="0">
                <a:solidFill>
                  <a:srgbClr val="FF0000"/>
                </a:solidFill>
              </a:rPr>
              <a:t>Red : Dead Channels</a:t>
            </a:r>
          </a:p>
        </p:txBody>
      </p:sp>
      <p:sp>
        <p:nvSpPr>
          <p:cNvPr id="18" name="内容占位符 2">
            <a:extLst>
              <a:ext uri="{FF2B5EF4-FFF2-40B4-BE49-F238E27FC236}">
                <a16:creationId xmlns:a16="http://schemas.microsoft.com/office/drawing/2014/main" id="{898B27C2-CF3E-25BB-B2BC-CF648879215E}"/>
              </a:ext>
            </a:extLst>
          </p:cNvPr>
          <p:cNvSpPr txBox="1">
            <a:spLocks/>
          </p:cNvSpPr>
          <p:nvPr/>
        </p:nvSpPr>
        <p:spPr>
          <a:xfrm>
            <a:off x="8435324" y="2787519"/>
            <a:ext cx="1131097" cy="299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华光小标宋_CNKI" panose="02000500000000000000" pitchFamily="2" charset="-122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华光小标宋_CNKI" panose="02000500000000000000" pitchFamily="2" charset="-122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1400" dirty="0"/>
              <a:t>0.305MeV</a:t>
            </a:r>
          </a:p>
        </p:txBody>
      </p:sp>
    </p:spTree>
    <p:extLst>
      <p:ext uri="{BB962C8B-B14F-4D97-AF65-F5344CB8AC3E}">
        <p14:creationId xmlns:p14="http://schemas.microsoft.com/office/powerpoint/2010/main" val="3467038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5A9907-5E3A-01F8-EBBD-8A401CE3F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Muon Energy Reconstruction:</a:t>
            </a:r>
            <a:r>
              <a:rPr lang="zh-CN" altLang="en-US" dirty="0"/>
              <a:t> </a:t>
            </a:r>
            <a:r>
              <a:rPr lang="en-US" altLang="zh-CN" dirty="0"/>
              <a:t>test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8C85E55-5FEC-A5A2-AE84-C5828DA2B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5</a:t>
            </a:fld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D536084-6FC2-96FF-BC17-7902A29DF8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172" y="1707864"/>
            <a:ext cx="5051866" cy="3389026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FC7465EF-37D0-1838-DBD8-78B6E54DD5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4879" y="1707864"/>
            <a:ext cx="4980949" cy="3389026"/>
          </a:xfrm>
          <a:prstGeom prst="rect">
            <a:avLst/>
          </a:prstGeom>
        </p:spPr>
      </p:pic>
      <p:sp>
        <p:nvSpPr>
          <p:cNvPr id="9" name="内容占位符 2">
            <a:extLst>
              <a:ext uri="{FF2B5EF4-FFF2-40B4-BE49-F238E27FC236}">
                <a16:creationId xmlns:a16="http://schemas.microsoft.com/office/drawing/2014/main" id="{F1A7A175-C4F7-9E45-6DAD-A843053CED97}"/>
              </a:ext>
            </a:extLst>
          </p:cNvPr>
          <p:cNvSpPr txBox="1">
            <a:spLocks/>
          </p:cNvSpPr>
          <p:nvPr/>
        </p:nvSpPr>
        <p:spPr>
          <a:xfrm>
            <a:off x="2125512" y="5217929"/>
            <a:ext cx="9769184" cy="928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华光小标宋_CNKI" panose="02000500000000000000" pitchFamily="2" charset="-122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华光小标宋_CNKI" panose="02000500000000000000" pitchFamily="2" charset="-122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/>
              <a:t>Not fitted well					good fit but with a low MPV</a:t>
            </a:r>
          </a:p>
        </p:txBody>
      </p:sp>
    </p:spTree>
    <p:extLst>
      <p:ext uri="{BB962C8B-B14F-4D97-AF65-F5344CB8AC3E}">
        <p14:creationId xmlns:p14="http://schemas.microsoft.com/office/powerpoint/2010/main" val="3104684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61655D-5665-B1C2-9953-4E16CFB39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Muon Energy Reconstruction:</a:t>
            </a:r>
            <a:r>
              <a:rPr lang="zh-CN" altLang="en-US" dirty="0"/>
              <a:t> </a:t>
            </a:r>
            <a:r>
              <a:rPr lang="en-US" altLang="zh-CN" dirty="0"/>
              <a:t>sample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05DFB06-DF5D-8E6A-B70A-EDA1324F6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Energy reconstruction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0A17471-476F-DC22-5D0E-F564307F0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6</a:t>
            </a:fld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111248B-2AA9-1501-76A8-3F9A784CD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504" y="2163558"/>
            <a:ext cx="4785531" cy="3165114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1E7A4FBF-33DE-94B7-C1A2-FF96847303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4840" y="2041637"/>
            <a:ext cx="5179769" cy="3408957"/>
          </a:xfrm>
          <a:prstGeom prst="rect">
            <a:avLst/>
          </a:prstGeom>
        </p:spPr>
      </p:pic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4D6F3BD8-8629-5396-6C1A-E5FCBEA5C014}"/>
              </a:ext>
            </a:extLst>
          </p:cNvPr>
          <p:cNvCxnSpPr/>
          <p:nvPr/>
        </p:nvCxnSpPr>
        <p:spPr>
          <a:xfrm flipV="1">
            <a:off x="8436998" y="2360950"/>
            <a:ext cx="0" cy="2818151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E1328D61-8D44-4D5B-6784-53485B0998D3}"/>
              </a:ext>
            </a:extLst>
          </p:cNvPr>
          <p:cNvSpPr txBox="1">
            <a:spLocks/>
          </p:cNvSpPr>
          <p:nvPr/>
        </p:nvSpPr>
        <p:spPr>
          <a:xfrm>
            <a:off x="946504" y="5643015"/>
            <a:ext cx="10515600" cy="1078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华光小标宋_CNKI" panose="02000500000000000000" pitchFamily="2" charset="-122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华光小标宋_CNKI" panose="02000500000000000000" pitchFamily="2" charset="-122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/>
              <a:t>Using calibrated results from sample muon data, the MPV of fitting function are not around 0.305MeV for sample muon files either</a:t>
            </a:r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E417F127-1771-7EEC-6C5F-2A4CA6E209E4}"/>
              </a:ext>
            </a:extLst>
          </p:cNvPr>
          <p:cNvSpPr txBox="1">
            <a:spLocks/>
          </p:cNvSpPr>
          <p:nvPr/>
        </p:nvSpPr>
        <p:spPr>
          <a:xfrm>
            <a:off x="8462608" y="2540832"/>
            <a:ext cx="1131097" cy="299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华光小标宋_CNKI" panose="02000500000000000000" pitchFamily="2" charset="-122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华光小标宋_CNKI" panose="02000500000000000000" pitchFamily="2" charset="-122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1400" dirty="0"/>
              <a:t>0.305MeV</a:t>
            </a:r>
          </a:p>
        </p:txBody>
      </p:sp>
      <p:sp>
        <p:nvSpPr>
          <p:cNvPr id="11" name="内容占位符 2">
            <a:extLst>
              <a:ext uri="{FF2B5EF4-FFF2-40B4-BE49-F238E27FC236}">
                <a16:creationId xmlns:a16="http://schemas.microsoft.com/office/drawing/2014/main" id="{04F6AFEA-E374-D61D-6D65-A3FDCF153838}"/>
              </a:ext>
            </a:extLst>
          </p:cNvPr>
          <p:cNvSpPr txBox="1">
            <a:spLocks/>
          </p:cNvSpPr>
          <p:nvPr/>
        </p:nvSpPr>
        <p:spPr>
          <a:xfrm>
            <a:off x="9030636" y="3375769"/>
            <a:ext cx="2080963" cy="740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华光小标宋_CNKI" panose="02000500000000000000" pitchFamily="2" charset="-122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华光小标宋_CNKI" panose="02000500000000000000" pitchFamily="2" charset="-122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1400" dirty="0">
                <a:solidFill>
                  <a:schemeClr val="accent1">
                    <a:lumMod val="75000"/>
                  </a:schemeClr>
                </a:solidFill>
              </a:rPr>
              <a:t>Blue : All channels </a:t>
            </a:r>
          </a:p>
          <a:p>
            <a:pPr marL="0" indent="0">
              <a:buNone/>
            </a:pPr>
            <a:r>
              <a:rPr lang="en-US" altLang="zh-CN" sz="1400" dirty="0">
                <a:solidFill>
                  <a:srgbClr val="FF0000"/>
                </a:solidFill>
              </a:rPr>
              <a:t>Red : Dead Channels</a:t>
            </a:r>
          </a:p>
        </p:txBody>
      </p:sp>
    </p:spTree>
    <p:extLst>
      <p:ext uri="{BB962C8B-B14F-4D97-AF65-F5344CB8AC3E}">
        <p14:creationId xmlns:p14="http://schemas.microsoft.com/office/powerpoint/2010/main" val="2377058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B0CEB6-E6BD-235B-B199-BC54561C1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D52D3C7-0552-64FF-C2AB-E7B117C4E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Parameter calibrated from sample muon data</a:t>
            </a:r>
          </a:p>
          <a:p>
            <a:r>
              <a:rPr lang="en-US" altLang="zh-CN" dirty="0"/>
              <a:t>For muon energy reconstruction of each channel, plenty channels still have a low MPV which is smaller than 0.305MeV</a:t>
            </a:r>
          </a:p>
          <a:p>
            <a:endParaRPr lang="en-US" altLang="zh-CN" dirty="0"/>
          </a:p>
          <a:p>
            <a:r>
              <a:rPr lang="en-US" altLang="zh-CN" dirty="0"/>
              <a:t>Track fit method</a:t>
            </a:r>
          </a:p>
          <a:p>
            <a:pPr lvl="1"/>
            <a:r>
              <a:rPr lang="en-US" altLang="zh-CN" dirty="0"/>
              <a:t>SSA method</a:t>
            </a:r>
          </a:p>
          <a:p>
            <a:pPr lvl="1"/>
            <a:r>
              <a:rPr lang="en-US" altLang="zh-CN" dirty="0"/>
              <a:t>3D linear fit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EE85C17-2476-2E9D-0531-890ED176A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8174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极端阴影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演示文稿1" id="{720E5E7C-4621-4789-A98D-70F6DA518C1B}" vid="{8F94931B-8313-412B-9E0E-CD1E13BBFEDC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meeting</Template>
  <TotalTime>659</TotalTime>
  <Words>179</Words>
  <Application>Microsoft Office PowerPoint</Application>
  <PresentationFormat>宽屏</PresentationFormat>
  <Paragraphs>39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等线</vt:lpstr>
      <vt:lpstr>华光小标宋_CNKI</vt:lpstr>
      <vt:lpstr>Arial</vt:lpstr>
      <vt:lpstr>Californian FB</vt:lpstr>
      <vt:lpstr>Times New Roman</vt:lpstr>
      <vt:lpstr>Office 主题​​</vt:lpstr>
      <vt:lpstr>ECAL Muon Data analysis</vt:lpstr>
      <vt:lpstr>Muon Data</vt:lpstr>
      <vt:lpstr>MIP calibration: sample</vt:lpstr>
      <vt:lpstr>Muon Energy Reconstruction: test</vt:lpstr>
      <vt:lpstr>Muon Energy Reconstruction: test</vt:lpstr>
      <vt:lpstr>Muon Energy Reconstruction: sample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ECAL Muon Data analysis</dc:title>
  <dc:creator>jiaxuan wang</dc:creator>
  <cp:lastModifiedBy>jiaxuan wang</cp:lastModifiedBy>
  <cp:revision>2</cp:revision>
  <dcterms:created xsi:type="dcterms:W3CDTF">2024-02-01T13:47:13Z</dcterms:created>
  <dcterms:modified xsi:type="dcterms:W3CDTF">2024-02-02T00:46:54Z</dcterms:modified>
</cp:coreProperties>
</file>