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277" r:id="rId2"/>
    <p:sldId id="258" r:id="rId3"/>
    <p:sldId id="314" r:id="rId4"/>
    <p:sldId id="312" r:id="rId5"/>
    <p:sldId id="295" r:id="rId6"/>
    <p:sldId id="296" r:id="rId7"/>
    <p:sldId id="260" r:id="rId8"/>
    <p:sldId id="281" r:id="rId9"/>
    <p:sldId id="280" r:id="rId10"/>
    <p:sldId id="303" r:id="rId11"/>
    <p:sldId id="306" r:id="rId12"/>
    <p:sldId id="307" r:id="rId13"/>
    <p:sldId id="308" r:id="rId14"/>
    <p:sldId id="316" r:id="rId15"/>
    <p:sldId id="301" r:id="rId16"/>
    <p:sldId id="315" r:id="rId17"/>
    <p:sldId id="30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aodong Zha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6" autoAdjust="0"/>
    <p:restoredTop sz="98675" autoAdjust="0"/>
  </p:normalViewPr>
  <p:slideViewPr>
    <p:cSldViewPr>
      <p:cViewPr varScale="1">
        <p:scale>
          <a:sx n="75" d="100"/>
          <a:sy n="75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multichanle%20analysis\fe55+Am241\Fe55+Am241-340-480-gain4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J:\multichanle%20analysis\fe55+Am241\Am241-330-470-gain20.mp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J:\multichanle%20analysis\fe55+Am241\Am241-330-370-gain10.mp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61096064390524E-2"/>
          <c:y val="3.9475349253898485E-2"/>
          <c:w val="0.8427130358705166"/>
          <c:h val="0.8900561388159805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'Fe55+Am241-340-480-gain40'!$A$1:$A$50</c:f>
              <c:strCache>
                <c:ptCount val="1"/>
                <c:pt idx="0">
                  <c:v>ctm=80 dtm=4000 sen=0 coi=0 aui=a003 auo=0 auxsys=0 rtcuse=0 tct=100 tp0=0 tp1=0 tp2=1 dor=ffff dac=0 diguse=0 digval=0 rtprena=0 rtpreset=1000.000     autoinc=0  savedata=0  mpafmt=dat sephead=0  fmt=asc smoothpts=5  [ADC1] range=1024 active=1 prena=0  l</c:v>
                </c:pt>
              </c:strCache>
            </c:strRef>
          </c:tx>
          <c:marker>
            <c:symbol val="none"/>
          </c:marker>
          <c:yVal>
            <c:numRef>
              <c:f>'Fe55+Am241-340-480-gain40'!$A$51:$A$1075</c:f>
              <c:numCache>
                <c:formatCode>General</c:formatCode>
                <c:ptCount val="10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64</c:v>
                </c:pt>
                <c:pt idx="56">
                  <c:v>192</c:v>
                </c:pt>
                <c:pt idx="57">
                  <c:v>160</c:v>
                </c:pt>
                <c:pt idx="58">
                  <c:v>166</c:v>
                </c:pt>
                <c:pt idx="59">
                  <c:v>152</c:v>
                </c:pt>
                <c:pt idx="60">
                  <c:v>169</c:v>
                </c:pt>
                <c:pt idx="61">
                  <c:v>180</c:v>
                </c:pt>
                <c:pt idx="62">
                  <c:v>192</c:v>
                </c:pt>
                <c:pt idx="63">
                  <c:v>182</c:v>
                </c:pt>
                <c:pt idx="64">
                  <c:v>194</c:v>
                </c:pt>
                <c:pt idx="65">
                  <c:v>169</c:v>
                </c:pt>
                <c:pt idx="66">
                  <c:v>176</c:v>
                </c:pt>
                <c:pt idx="67">
                  <c:v>174</c:v>
                </c:pt>
                <c:pt idx="68">
                  <c:v>184</c:v>
                </c:pt>
                <c:pt idx="69">
                  <c:v>180</c:v>
                </c:pt>
                <c:pt idx="70">
                  <c:v>199</c:v>
                </c:pt>
                <c:pt idx="71">
                  <c:v>190</c:v>
                </c:pt>
                <c:pt idx="72">
                  <c:v>185</c:v>
                </c:pt>
                <c:pt idx="73">
                  <c:v>180</c:v>
                </c:pt>
                <c:pt idx="74">
                  <c:v>163</c:v>
                </c:pt>
                <c:pt idx="75">
                  <c:v>184</c:v>
                </c:pt>
                <c:pt idx="76">
                  <c:v>160</c:v>
                </c:pt>
                <c:pt idx="77">
                  <c:v>200</c:v>
                </c:pt>
                <c:pt idx="78">
                  <c:v>195</c:v>
                </c:pt>
                <c:pt idx="79">
                  <c:v>196</c:v>
                </c:pt>
                <c:pt idx="80">
                  <c:v>203</c:v>
                </c:pt>
                <c:pt idx="81">
                  <c:v>189</c:v>
                </c:pt>
                <c:pt idx="82">
                  <c:v>203</c:v>
                </c:pt>
                <c:pt idx="83">
                  <c:v>168</c:v>
                </c:pt>
                <c:pt idx="84">
                  <c:v>189</c:v>
                </c:pt>
                <c:pt idx="85">
                  <c:v>195</c:v>
                </c:pt>
                <c:pt idx="86">
                  <c:v>217</c:v>
                </c:pt>
                <c:pt idx="87">
                  <c:v>201</c:v>
                </c:pt>
                <c:pt idx="88">
                  <c:v>179</c:v>
                </c:pt>
                <c:pt idx="89">
                  <c:v>191</c:v>
                </c:pt>
                <c:pt idx="90">
                  <c:v>227</c:v>
                </c:pt>
                <c:pt idx="91">
                  <c:v>199</c:v>
                </c:pt>
                <c:pt idx="92">
                  <c:v>181</c:v>
                </c:pt>
                <c:pt idx="93">
                  <c:v>181</c:v>
                </c:pt>
                <c:pt idx="94">
                  <c:v>189</c:v>
                </c:pt>
                <c:pt idx="95">
                  <c:v>181</c:v>
                </c:pt>
                <c:pt idx="96">
                  <c:v>170</c:v>
                </c:pt>
                <c:pt idx="97">
                  <c:v>196</c:v>
                </c:pt>
                <c:pt idx="98">
                  <c:v>164</c:v>
                </c:pt>
                <c:pt idx="99">
                  <c:v>190</c:v>
                </c:pt>
                <c:pt idx="100">
                  <c:v>184</c:v>
                </c:pt>
                <c:pt idx="101">
                  <c:v>164</c:v>
                </c:pt>
                <c:pt idx="102">
                  <c:v>178</c:v>
                </c:pt>
                <c:pt idx="103">
                  <c:v>152</c:v>
                </c:pt>
                <c:pt idx="104">
                  <c:v>184</c:v>
                </c:pt>
                <c:pt idx="105">
                  <c:v>190</c:v>
                </c:pt>
                <c:pt idx="106">
                  <c:v>160</c:v>
                </c:pt>
                <c:pt idx="107">
                  <c:v>169</c:v>
                </c:pt>
                <c:pt idx="108">
                  <c:v>182</c:v>
                </c:pt>
                <c:pt idx="109">
                  <c:v>177</c:v>
                </c:pt>
                <c:pt idx="110">
                  <c:v>164</c:v>
                </c:pt>
                <c:pt idx="111">
                  <c:v>156</c:v>
                </c:pt>
                <c:pt idx="112">
                  <c:v>155</c:v>
                </c:pt>
                <c:pt idx="113">
                  <c:v>150</c:v>
                </c:pt>
                <c:pt idx="114">
                  <c:v>156</c:v>
                </c:pt>
                <c:pt idx="115">
                  <c:v>152</c:v>
                </c:pt>
                <c:pt idx="116">
                  <c:v>146</c:v>
                </c:pt>
                <c:pt idx="117">
                  <c:v>138</c:v>
                </c:pt>
                <c:pt idx="118">
                  <c:v>162</c:v>
                </c:pt>
                <c:pt idx="119">
                  <c:v>128</c:v>
                </c:pt>
                <c:pt idx="120">
                  <c:v>131</c:v>
                </c:pt>
                <c:pt idx="121">
                  <c:v>135</c:v>
                </c:pt>
                <c:pt idx="122">
                  <c:v>140</c:v>
                </c:pt>
                <c:pt idx="123">
                  <c:v>125</c:v>
                </c:pt>
                <c:pt idx="124">
                  <c:v>130</c:v>
                </c:pt>
                <c:pt idx="125">
                  <c:v>132</c:v>
                </c:pt>
                <c:pt idx="126">
                  <c:v>112</c:v>
                </c:pt>
                <c:pt idx="127">
                  <c:v>121</c:v>
                </c:pt>
                <c:pt idx="128">
                  <c:v>125</c:v>
                </c:pt>
                <c:pt idx="129">
                  <c:v>121</c:v>
                </c:pt>
                <c:pt idx="130">
                  <c:v>113</c:v>
                </c:pt>
                <c:pt idx="131">
                  <c:v>133</c:v>
                </c:pt>
                <c:pt idx="132">
                  <c:v>132</c:v>
                </c:pt>
                <c:pt idx="133">
                  <c:v>100</c:v>
                </c:pt>
                <c:pt idx="134">
                  <c:v>120</c:v>
                </c:pt>
                <c:pt idx="135">
                  <c:v>100</c:v>
                </c:pt>
                <c:pt idx="136">
                  <c:v>122</c:v>
                </c:pt>
                <c:pt idx="137">
                  <c:v>115</c:v>
                </c:pt>
                <c:pt idx="138">
                  <c:v>128</c:v>
                </c:pt>
                <c:pt idx="139">
                  <c:v>106</c:v>
                </c:pt>
                <c:pt idx="140">
                  <c:v>109</c:v>
                </c:pt>
                <c:pt idx="141">
                  <c:v>129</c:v>
                </c:pt>
                <c:pt idx="142">
                  <c:v>108</c:v>
                </c:pt>
                <c:pt idx="143">
                  <c:v>126</c:v>
                </c:pt>
                <c:pt idx="144">
                  <c:v>136</c:v>
                </c:pt>
                <c:pt idx="145">
                  <c:v>107</c:v>
                </c:pt>
                <c:pt idx="146">
                  <c:v>124</c:v>
                </c:pt>
                <c:pt idx="147">
                  <c:v>119</c:v>
                </c:pt>
                <c:pt idx="148">
                  <c:v>134</c:v>
                </c:pt>
                <c:pt idx="149">
                  <c:v>124</c:v>
                </c:pt>
                <c:pt idx="150">
                  <c:v>150</c:v>
                </c:pt>
                <c:pt idx="151">
                  <c:v>155</c:v>
                </c:pt>
                <c:pt idx="152">
                  <c:v>134</c:v>
                </c:pt>
                <c:pt idx="153">
                  <c:v>124</c:v>
                </c:pt>
                <c:pt idx="154">
                  <c:v>148</c:v>
                </c:pt>
                <c:pt idx="155">
                  <c:v>160</c:v>
                </c:pt>
                <c:pt idx="156">
                  <c:v>140</c:v>
                </c:pt>
                <c:pt idx="157">
                  <c:v>143</c:v>
                </c:pt>
                <c:pt idx="158">
                  <c:v>167</c:v>
                </c:pt>
                <c:pt idx="159">
                  <c:v>162</c:v>
                </c:pt>
                <c:pt idx="160">
                  <c:v>167</c:v>
                </c:pt>
                <c:pt idx="161">
                  <c:v>165</c:v>
                </c:pt>
                <c:pt idx="162">
                  <c:v>178</c:v>
                </c:pt>
                <c:pt idx="163">
                  <c:v>170</c:v>
                </c:pt>
                <c:pt idx="164">
                  <c:v>187</c:v>
                </c:pt>
                <c:pt idx="165">
                  <c:v>187</c:v>
                </c:pt>
                <c:pt idx="166">
                  <c:v>207</c:v>
                </c:pt>
                <c:pt idx="167">
                  <c:v>219</c:v>
                </c:pt>
                <c:pt idx="168">
                  <c:v>230</c:v>
                </c:pt>
                <c:pt idx="169">
                  <c:v>214</c:v>
                </c:pt>
                <c:pt idx="170">
                  <c:v>207</c:v>
                </c:pt>
                <c:pt idx="171">
                  <c:v>228</c:v>
                </c:pt>
                <c:pt idx="172">
                  <c:v>239</c:v>
                </c:pt>
                <c:pt idx="173">
                  <c:v>235</c:v>
                </c:pt>
                <c:pt idx="174">
                  <c:v>256</c:v>
                </c:pt>
                <c:pt idx="175">
                  <c:v>248</c:v>
                </c:pt>
                <c:pt idx="176">
                  <c:v>221</c:v>
                </c:pt>
                <c:pt idx="177">
                  <c:v>254</c:v>
                </c:pt>
                <c:pt idx="178">
                  <c:v>272</c:v>
                </c:pt>
                <c:pt idx="179">
                  <c:v>305</c:v>
                </c:pt>
                <c:pt idx="180">
                  <c:v>295</c:v>
                </c:pt>
                <c:pt idx="181">
                  <c:v>276</c:v>
                </c:pt>
                <c:pt idx="182">
                  <c:v>324</c:v>
                </c:pt>
                <c:pt idx="183">
                  <c:v>289</c:v>
                </c:pt>
                <c:pt idx="184">
                  <c:v>315</c:v>
                </c:pt>
                <c:pt idx="185">
                  <c:v>318</c:v>
                </c:pt>
                <c:pt idx="186">
                  <c:v>317</c:v>
                </c:pt>
                <c:pt idx="187">
                  <c:v>343</c:v>
                </c:pt>
                <c:pt idx="188">
                  <c:v>329</c:v>
                </c:pt>
                <c:pt idx="189">
                  <c:v>315</c:v>
                </c:pt>
                <c:pt idx="190">
                  <c:v>311</c:v>
                </c:pt>
                <c:pt idx="191">
                  <c:v>338</c:v>
                </c:pt>
                <c:pt idx="192">
                  <c:v>390</c:v>
                </c:pt>
                <c:pt idx="193">
                  <c:v>394</c:v>
                </c:pt>
                <c:pt idx="194">
                  <c:v>326</c:v>
                </c:pt>
                <c:pt idx="195">
                  <c:v>339</c:v>
                </c:pt>
                <c:pt idx="196">
                  <c:v>368</c:v>
                </c:pt>
                <c:pt idx="197">
                  <c:v>368</c:v>
                </c:pt>
                <c:pt idx="198">
                  <c:v>370</c:v>
                </c:pt>
                <c:pt idx="199">
                  <c:v>358</c:v>
                </c:pt>
                <c:pt idx="200">
                  <c:v>354</c:v>
                </c:pt>
                <c:pt idx="201">
                  <c:v>356</c:v>
                </c:pt>
                <c:pt idx="202">
                  <c:v>383</c:v>
                </c:pt>
                <c:pt idx="203">
                  <c:v>384</c:v>
                </c:pt>
                <c:pt idx="204">
                  <c:v>354</c:v>
                </c:pt>
                <c:pt idx="205">
                  <c:v>357</c:v>
                </c:pt>
                <c:pt idx="206">
                  <c:v>362</c:v>
                </c:pt>
                <c:pt idx="207">
                  <c:v>373</c:v>
                </c:pt>
                <c:pt idx="208">
                  <c:v>372</c:v>
                </c:pt>
                <c:pt idx="209">
                  <c:v>380</c:v>
                </c:pt>
                <c:pt idx="210">
                  <c:v>328</c:v>
                </c:pt>
                <c:pt idx="211">
                  <c:v>384</c:v>
                </c:pt>
                <c:pt idx="212">
                  <c:v>381</c:v>
                </c:pt>
                <c:pt idx="213">
                  <c:v>357</c:v>
                </c:pt>
                <c:pt idx="214">
                  <c:v>364</c:v>
                </c:pt>
                <c:pt idx="215">
                  <c:v>349</c:v>
                </c:pt>
                <c:pt idx="216">
                  <c:v>318</c:v>
                </c:pt>
                <c:pt idx="217">
                  <c:v>306</c:v>
                </c:pt>
                <c:pt idx="218">
                  <c:v>322</c:v>
                </c:pt>
                <c:pt idx="219">
                  <c:v>307</c:v>
                </c:pt>
                <c:pt idx="220">
                  <c:v>326</c:v>
                </c:pt>
                <c:pt idx="221">
                  <c:v>357</c:v>
                </c:pt>
                <c:pt idx="222">
                  <c:v>323</c:v>
                </c:pt>
                <c:pt idx="223">
                  <c:v>304</c:v>
                </c:pt>
                <c:pt idx="224">
                  <c:v>296</c:v>
                </c:pt>
                <c:pt idx="225">
                  <c:v>328</c:v>
                </c:pt>
                <c:pt idx="226">
                  <c:v>299</c:v>
                </c:pt>
                <c:pt idx="227">
                  <c:v>280</c:v>
                </c:pt>
                <c:pt idx="228">
                  <c:v>287</c:v>
                </c:pt>
                <c:pt idx="229">
                  <c:v>292</c:v>
                </c:pt>
                <c:pt idx="230">
                  <c:v>236</c:v>
                </c:pt>
                <c:pt idx="231">
                  <c:v>240</c:v>
                </c:pt>
                <c:pt idx="232">
                  <c:v>264</c:v>
                </c:pt>
                <c:pt idx="233">
                  <c:v>248</c:v>
                </c:pt>
                <c:pt idx="234">
                  <c:v>219</c:v>
                </c:pt>
                <c:pt idx="235">
                  <c:v>246</c:v>
                </c:pt>
                <c:pt idx="236">
                  <c:v>211</c:v>
                </c:pt>
                <c:pt idx="237">
                  <c:v>236</c:v>
                </c:pt>
                <c:pt idx="238">
                  <c:v>213</c:v>
                </c:pt>
                <c:pt idx="239">
                  <c:v>195</c:v>
                </c:pt>
                <c:pt idx="240">
                  <c:v>203</c:v>
                </c:pt>
                <c:pt idx="241">
                  <c:v>189</c:v>
                </c:pt>
                <c:pt idx="242">
                  <c:v>185</c:v>
                </c:pt>
                <c:pt idx="243">
                  <c:v>175</c:v>
                </c:pt>
                <c:pt idx="244">
                  <c:v>187</c:v>
                </c:pt>
                <c:pt idx="245">
                  <c:v>187</c:v>
                </c:pt>
                <c:pt idx="246">
                  <c:v>180</c:v>
                </c:pt>
                <c:pt idx="247">
                  <c:v>191</c:v>
                </c:pt>
                <c:pt idx="248">
                  <c:v>148</c:v>
                </c:pt>
                <c:pt idx="249">
                  <c:v>149</c:v>
                </c:pt>
                <c:pt idx="250">
                  <c:v>165</c:v>
                </c:pt>
                <c:pt idx="251">
                  <c:v>152</c:v>
                </c:pt>
                <c:pt idx="252">
                  <c:v>145</c:v>
                </c:pt>
                <c:pt idx="253">
                  <c:v>148</c:v>
                </c:pt>
                <c:pt idx="254">
                  <c:v>133</c:v>
                </c:pt>
                <c:pt idx="255">
                  <c:v>120</c:v>
                </c:pt>
                <c:pt idx="256">
                  <c:v>137</c:v>
                </c:pt>
                <c:pt idx="257">
                  <c:v>138</c:v>
                </c:pt>
                <c:pt idx="258">
                  <c:v>126</c:v>
                </c:pt>
                <c:pt idx="259">
                  <c:v>113</c:v>
                </c:pt>
                <c:pt idx="260">
                  <c:v>111</c:v>
                </c:pt>
                <c:pt idx="261">
                  <c:v>102</c:v>
                </c:pt>
                <c:pt idx="262">
                  <c:v>118</c:v>
                </c:pt>
                <c:pt idx="263">
                  <c:v>119</c:v>
                </c:pt>
                <c:pt idx="264">
                  <c:v>115</c:v>
                </c:pt>
                <c:pt idx="265">
                  <c:v>132</c:v>
                </c:pt>
                <c:pt idx="266">
                  <c:v>92</c:v>
                </c:pt>
                <c:pt idx="267">
                  <c:v>72</c:v>
                </c:pt>
                <c:pt idx="268">
                  <c:v>91</c:v>
                </c:pt>
                <c:pt idx="269">
                  <c:v>97</c:v>
                </c:pt>
                <c:pt idx="270">
                  <c:v>98</c:v>
                </c:pt>
                <c:pt idx="271">
                  <c:v>101</c:v>
                </c:pt>
                <c:pt idx="272">
                  <c:v>101</c:v>
                </c:pt>
                <c:pt idx="273">
                  <c:v>98</c:v>
                </c:pt>
                <c:pt idx="274">
                  <c:v>82</c:v>
                </c:pt>
                <c:pt idx="275">
                  <c:v>85</c:v>
                </c:pt>
                <c:pt idx="276">
                  <c:v>105</c:v>
                </c:pt>
                <c:pt idx="277">
                  <c:v>90</c:v>
                </c:pt>
                <c:pt idx="278">
                  <c:v>73</c:v>
                </c:pt>
                <c:pt idx="279">
                  <c:v>97</c:v>
                </c:pt>
                <c:pt idx="280">
                  <c:v>87</c:v>
                </c:pt>
                <c:pt idx="281">
                  <c:v>85</c:v>
                </c:pt>
                <c:pt idx="282">
                  <c:v>86</c:v>
                </c:pt>
                <c:pt idx="283">
                  <c:v>88</c:v>
                </c:pt>
                <c:pt idx="284">
                  <c:v>87</c:v>
                </c:pt>
                <c:pt idx="285">
                  <c:v>76</c:v>
                </c:pt>
                <c:pt idx="286">
                  <c:v>60</c:v>
                </c:pt>
                <c:pt idx="287">
                  <c:v>63</c:v>
                </c:pt>
                <c:pt idx="288">
                  <c:v>68</c:v>
                </c:pt>
                <c:pt idx="289">
                  <c:v>68</c:v>
                </c:pt>
                <c:pt idx="290">
                  <c:v>80</c:v>
                </c:pt>
                <c:pt idx="291">
                  <c:v>70</c:v>
                </c:pt>
                <c:pt idx="292">
                  <c:v>63</c:v>
                </c:pt>
                <c:pt idx="293">
                  <c:v>70</c:v>
                </c:pt>
                <c:pt idx="294">
                  <c:v>73</c:v>
                </c:pt>
                <c:pt idx="295">
                  <c:v>73</c:v>
                </c:pt>
                <c:pt idx="296">
                  <c:v>72</c:v>
                </c:pt>
                <c:pt idx="297">
                  <c:v>66</c:v>
                </c:pt>
                <c:pt idx="298">
                  <c:v>67</c:v>
                </c:pt>
                <c:pt idx="299">
                  <c:v>68</c:v>
                </c:pt>
                <c:pt idx="300">
                  <c:v>66</c:v>
                </c:pt>
                <c:pt idx="301">
                  <c:v>63</c:v>
                </c:pt>
                <c:pt idx="302">
                  <c:v>67</c:v>
                </c:pt>
                <c:pt idx="303">
                  <c:v>68</c:v>
                </c:pt>
                <c:pt idx="304">
                  <c:v>50</c:v>
                </c:pt>
                <c:pt idx="305">
                  <c:v>74</c:v>
                </c:pt>
                <c:pt idx="306">
                  <c:v>61</c:v>
                </c:pt>
                <c:pt idx="307">
                  <c:v>61</c:v>
                </c:pt>
                <c:pt idx="308">
                  <c:v>61</c:v>
                </c:pt>
                <c:pt idx="309">
                  <c:v>53</c:v>
                </c:pt>
                <c:pt idx="310">
                  <c:v>60</c:v>
                </c:pt>
                <c:pt idx="311">
                  <c:v>69</c:v>
                </c:pt>
                <c:pt idx="312">
                  <c:v>67</c:v>
                </c:pt>
                <c:pt idx="313">
                  <c:v>55</c:v>
                </c:pt>
                <c:pt idx="314">
                  <c:v>59</c:v>
                </c:pt>
                <c:pt idx="315">
                  <c:v>61</c:v>
                </c:pt>
                <c:pt idx="316">
                  <c:v>53</c:v>
                </c:pt>
                <c:pt idx="317">
                  <c:v>49</c:v>
                </c:pt>
                <c:pt idx="318">
                  <c:v>60</c:v>
                </c:pt>
                <c:pt idx="319">
                  <c:v>47</c:v>
                </c:pt>
                <c:pt idx="320">
                  <c:v>61</c:v>
                </c:pt>
                <c:pt idx="321">
                  <c:v>51</c:v>
                </c:pt>
                <c:pt idx="322">
                  <c:v>46</c:v>
                </c:pt>
                <c:pt idx="323">
                  <c:v>53</c:v>
                </c:pt>
                <c:pt idx="324">
                  <c:v>56</c:v>
                </c:pt>
                <c:pt idx="325">
                  <c:v>54</c:v>
                </c:pt>
                <c:pt idx="326">
                  <c:v>69</c:v>
                </c:pt>
                <c:pt idx="327">
                  <c:v>45</c:v>
                </c:pt>
                <c:pt idx="328">
                  <c:v>65</c:v>
                </c:pt>
                <c:pt idx="329">
                  <c:v>61</c:v>
                </c:pt>
                <c:pt idx="330">
                  <c:v>56</c:v>
                </c:pt>
                <c:pt idx="331">
                  <c:v>50</c:v>
                </c:pt>
                <c:pt idx="332">
                  <c:v>45</c:v>
                </c:pt>
                <c:pt idx="333">
                  <c:v>44</c:v>
                </c:pt>
                <c:pt idx="334">
                  <c:v>48</c:v>
                </c:pt>
                <c:pt idx="335">
                  <c:v>57</c:v>
                </c:pt>
                <c:pt idx="336">
                  <c:v>44</c:v>
                </c:pt>
                <c:pt idx="337">
                  <c:v>41</c:v>
                </c:pt>
                <c:pt idx="338">
                  <c:v>54</c:v>
                </c:pt>
                <c:pt idx="339">
                  <c:v>48</c:v>
                </c:pt>
                <c:pt idx="340">
                  <c:v>44</c:v>
                </c:pt>
                <c:pt idx="341">
                  <c:v>49</c:v>
                </c:pt>
                <c:pt idx="342">
                  <c:v>42</c:v>
                </c:pt>
                <c:pt idx="343">
                  <c:v>51</c:v>
                </c:pt>
                <c:pt idx="344">
                  <c:v>42</c:v>
                </c:pt>
                <c:pt idx="345">
                  <c:v>33</c:v>
                </c:pt>
                <c:pt idx="346">
                  <c:v>54</c:v>
                </c:pt>
                <c:pt idx="347">
                  <c:v>47</c:v>
                </c:pt>
                <c:pt idx="348">
                  <c:v>47</c:v>
                </c:pt>
                <c:pt idx="349">
                  <c:v>43</c:v>
                </c:pt>
                <c:pt idx="350">
                  <c:v>29</c:v>
                </c:pt>
                <c:pt idx="351">
                  <c:v>45</c:v>
                </c:pt>
                <c:pt idx="352">
                  <c:v>49</c:v>
                </c:pt>
                <c:pt idx="353">
                  <c:v>34</c:v>
                </c:pt>
                <c:pt idx="354">
                  <c:v>43</c:v>
                </c:pt>
                <c:pt idx="355">
                  <c:v>27</c:v>
                </c:pt>
                <c:pt idx="356">
                  <c:v>45</c:v>
                </c:pt>
                <c:pt idx="357">
                  <c:v>49</c:v>
                </c:pt>
                <c:pt idx="358">
                  <c:v>48</c:v>
                </c:pt>
                <c:pt idx="359">
                  <c:v>35</c:v>
                </c:pt>
                <c:pt idx="360">
                  <c:v>41</c:v>
                </c:pt>
                <c:pt idx="361">
                  <c:v>50</c:v>
                </c:pt>
                <c:pt idx="362">
                  <c:v>39</c:v>
                </c:pt>
                <c:pt idx="363">
                  <c:v>28</c:v>
                </c:pt>
                <c:pt idx="364">
                  <c:v>36</c:v>
                </c:pt>
                <c:pt idx="365">
                  <c:v>46</c:v>
                </c:pt>
                <c:pt idx="366">
                  <c:v>38</c:v>
                </c:pt>
                <c:pt idx="367">
                  <c:v>38</c:v>
                </c:pt>
                <c:pt idx="368">
                  <c:v>35</c:v>
                </c:pt>
                <c:pt idx="369">
                  <c:v>34</c:v>
                </c:pt>
                <c:pt idx="370">
                  <c:v>29</c:v>
                </c:pt>
                <c:pt idx="371">
                  <c:v>42</c:v>
                </c:pt>
                <c:pt idx="372">
                  <c:v>38</c:v>
                </c:pt>
                <c:pt idx="373">
                  <c:v>46</c:v>
                </c:pt>
                <c:pt idx="374">
                  <c:v>46</c:v>
                </c:pt>
                <c:pt idx="375">
                  <c:v>39</c:v>
                </c:pt>
                <c:pt idx="376">
                  <c:v>48</c:v>
                </c:pt>
                <c:pt idx="377">
                  <c:v>31</c:v>
                </c:pt>
                <c:pt idx="378">
                  <c:v>38</c:v>
                </c:pt>
                <c:pt idx="379">
                  <c:v>36</c:v>
                </c:pt>
                <c:pt idx="380">
                  <c:v>45</c:v>
                </c:pt>
                <c:pt idx="381">
                  <c:v>46</c:v>
                </c:pt>
                <c:pt idx="382">
                  <c:v>44</c:v>
                </c:pt>
                <c:pt idx="383">
                  <c:v>36</c:v>
                </c:pt>
                <c:pt idx="384">
                  <c:v>45</c:v>
                </c:pt>
                <c:pt idx="385">
                  <c:v>39</c:v>
                </c:pt>
                <c:pt idx="386">
                  <c:v>43</c:v>
                </c:pt>
                <c:pt idx="387">
                  <c:v>35</c:v>
                </c:pt>
                <c:pt idx="388">
                  <c:v>41</c:v>
                </c:pt>
                <c:pt idx="389">
                  <c:v>34</c:v>
                </c:pt>
                <c:pt idx="390">
                  <c:v>31</c:v>
                </c:pt>
                <c:pt idx="391">
                  <c:v>40</c:v>
                </c:pt>
                <c:pt idx="392">
                  <c:v>36</c:v>
                </c:pt>
                <c:pt idx="393">
                  <c:v>48</c:v>
                </c:pt>
                <c:pt idx="394">
                  <c:v>39</c:v>
                </c:pt>
                <c:pt idx="395">
                  <c:v>30</c:v>
                </c:pt>
                <c:pt idx="396">
                  <c:v>33</c:v>
                </c:pt>
                <c:pt idx="397">
                  <c:v>39</c:v>
                </c:pt>
                <c:pt idx="398">
                  <c:v>41</c:v>
                </c:pt>
                <c:pt idx="399">
                  <c:v>38</c:v>
                </c:pt>
                <c:pt idx="400">
                  <c:v>43</c:v>
                </c:pt>
                <c:pt idx="401">
                  <c:v>47</c:v>
                </c:pt>
                <c:pt idx="402">
                  <c:v>40</c:v>
                </c:pt>
                <c:pt idx="403">
                  <c:v>47</c:v>
                </c:pt>
                <c:pt idx="404">
                  <c:v>31</c:v>
                </c:pt>
                <c:pt idx="405">
                  <c:v>39</c:v>
                </c:pt>
                <c:pt idx="406">
                  <c:v>33</c:v>
                </c:pt>
                <c:pt idx="407">
                  <c:v>35</c:v>
                </c:pt>
                <c:pt idx="408">
                  <c:v>44</c:v>
                </c:pt>
                <c:pt idx="409">
                  <c:v>41</c:v>
                </c:pt>
                <c:pt idx="410">
                  <c:v>37</c:v>
                </c:pt>
                <c:pt idx="411">
                  <c:v>37</c:v>
                </c:pt>
                <c:pt idx="412">
                  <c:v>39</c:v>
                </c:pt>
                <c:pt idx="413">
                  <c:v>48</c:v>
                </c:pt>
                <c:pt idx="414">
                  <c:v>27</c:v>
                </c:pt>
                <c:pt idx="415">
                  <c:v>38</c:v>
                </c:pt>
                <c:pt idx="416">
                  <c:v>37</c:v>
                </c:pt>
                <c:pt idx="417">
                  <c:v>35</c:v>
                </c:pt>
                <c:pt idx="418">
                  <c:v>37</c:v>
                </c:pt>
                <c:pt idx="419">
                  <c:v>35</c:v>
                </c:pt>
                <c:pt idx="420">
                  <c:v>42</c:v>
                </c:pt>
                <c:pt idx="421">
                  <c:v>39</c:v>
                </c:pt>
                <c:pt idx="422">
                  <c:v>48</c:v>
                </c:pt>
                <c:pt idx="423">
                  <c:v>50</c:v>
                </c:pt>
                <c:pt idx="424">
                  <c:v>35</c:v>
                </c:pt>
                <c:pt idx="425">
                  <c:v>40</c:v>
                </c:pt>
                <c:pt idx="426">
                  <c:v>40</c:v>
                </c:pt>
                <c:pt idx="427">
                  <c:v>37</c:v>
                </c:pt>
                <c:pt idx="428">
                  <c:v>44</c:v>
                </c:pt>
                <c:pt idx="429">
                  <c:v>37</c:v>
                </c:pt>
                <c:pt idx="430">
                  <c:v>46</c:v>
                </c:pt>
                <c:pt idx="431">
                  <c:v>39</c:v>
                </c:pt>
                <c:pt idx="432">
                  <c:v>41</c:v>
                </c:pt>
                <c:pt idx="433">
                  <c:v>28</c:v>
                </c:pt>
                <c:pt idx="434">
                  <c:v>36</c:v>
                </c:pt>
                <c:pt idx="435">
                  <c:v>37</c:v>
                </c:pt>
                <c:pt idx="436">
                  <c:v>28</c:v>
                </c:pt>
                <c:pt idx="437">
                  <c:v>29</c:v>
                </c:pt>
                <c:pt idx="438">
                  <c:v>47</c:v>
                </c:pt>
                <c:pt idx="439">
                  <c:v>29</c:v>
                </c:pt>
                <c:pt idx="440">
                  <c:v>35</c:v>
                </c:pt>
                <c:pt idx="441">
                  <c:v>48</c:v>
                </c:pt>
                <c:pt idx="442">
                  <c:v>53</c:v>
                </c:pt>
                <c:pt idx="443">
                  <c:v>40</c:v>
                </c:pt>
                <c:pt idx="444">
                  <c:v>43</c:v>
                </c:pt>
                <c:pt idx="445">
                  <c:v>42</c:v>
                </c:pt>
                <c:pt idx="446">
                  <c:v>48</c:v>
                </c:pt>
                <c:pt idx="447">
                  <c:v>32</c:v>
                </c:pt>
                <c:pt idx="448">
                  <c:v>24</c:v>
                </c:pt>
                <c:pt idx="449">
                  <c:v>41</c:v>
                </c:pt>
                <c:pt idx="450">
                  <c:v>51</c:v>
                </c:pt>
                <c:pt idx="451">
                  <c:v>39</c:v>
                </c:pt>
                <c:pt idx="452">
                  <c:v>48</c:v>
                </c:pt>
                <c:pt idx="453">
                  <c:v>47</c:v>
                </c:pt>
                <c:pt idx="454">
                  <c:v>41</c:v>
                </c:pt>
                <c:pt idx="455">
                  <c:v>25</c:v>
                </c:pt>
                <c:pt idx="456">
                  <c:v>46</c:v>
                </c:pt>
                <c:pt idx="457">
                  <c:v>33</c:v>
                </c:pt>
                <c:pt idx="458">
                  <c:v>46</c:v>
                </c:pt>
                <c:pt idx="459">
                  <c:v>28</c:v>
                </c:pt>
                <c:pt idx="460">
                  <c:v>40</c:v>
                </c:pt>
                <c:pt idx="461">
                  <c:v>36</c:v>
                </c:pt>
                <c:pt idx="462">
                  <c:v>39</c:v>
                </c:pt>
                <c:pt idx="463">
                  <c:v>41</c:v>
                </c:pt>
                <c:pt idx="464">
                  <c:v>43</c:v>
                </c:pt>
                <c:pt idx="465">
                  <c:v>39</c:v>
                </c:pt>
                <c:pt idx="466">
                  <c:v>45</c:v>
                </c:pt>
                <c:pt idx="467">
                  <c:v>50</c:v>
                </c:pt>
                <c:pt idx="468">
                  <c:v>58</c:v>
                </c:pt>
                <c:pt idx="469">
                  <c:v>63</c:v>
                </c:pt>
                <c:pt idx="470">
                  <c:v>52</c:v>
                </c:pt>
                <c:pt idx="471">
                  <c:v>45</c:v>
                </c:pt>
                <c:pt idx="472">
                  <c:v>54</c:v>
                </c:pt>
                <c:pt idx="473">
                  <c:v>44</c:v>
                </c:pt>
                <c:pt idx="474">
                  <c:v>55</c:v>
                </c:pt>
                <c:pt idx="475">
                  <c:v>66</c:v>
                </c:pt>
                <c:pt idx="476">
                  <c:v>45</c:v>
                </c:pt>
                <c:pt idx="477">
                  <c:v>38</c:v>
                </c:pt>
                <c:pt idx="478">
                  <c:v>51</c:v>
                </c:pt>
                <c:pt idx="479">
                  <c:v>53</c:v>
                </c:pt>
                <c:pt idx="480">
                  <c:v>45</c:v>
                </c:pt>
                <c:pt idx="481">
                  <c:v>47</c:v>
                </c:pt>
                <c:pt idx="482">
                  <c:v>41</c:v>
                </c:pt>
                <c:pt idx="483">
                  <c:v>44</c:v>
                </c:pt>
                <c:pt idx="484">
                  <c:v>51</c:v>
                </c:pt>
                <c:pt idx="485">
                  <c:v>56</c:v>
                </c:pt>
                <c:pt idx="486">
                  <c:v>53</c:v>
                </c:pt>
                <c:pt idx="487">
                  <c:v>48</c:v>
                </c:pt>
                <c:pt idx="488">
                  <c:v>49</c:v>
                </c:pt>
                <c:pt idx="489">
                  <c:v>55</c:v>
                </c:pt>
                <c:pt idx="490">
                  <c:v>56</c:v>
                </c:pt>
                <c:pt idx="491">
                  <c:v>65</c:v>
                </c:pt>
                <c:pt idx="492">
                  <c:v>56</c:v>
                </c:pt>
                <c:pt idx="493">
                  <c:v>57</c:v>
                </c:pt>
                <c:pt idx="494">
                  <c:v>51</c:v>
                </c:pt>
                <c:pt idx="495">
                  <c:v>63</c:v>
                </c:pt>
                <c:pt idx="496">
                  <c:v>47</c:v>
                </c:pt>
                <c:pt idx="497">
                  <c:v>59</c:v>
                </c:pt>
                <c:pt idx="498">
                  <c:v>44</c:v>
                </c:pt>
                <c:pt idx="499">
                  <c:v>54</c:v>
                </c:pt>
                <c:pt idx="500">
                  <c:v>58</c:v>
                </c:pt>
                <c:pt idx="501">
                  <c:v>63</c:v>
                </c:pt>
                <c:pt idx="502">
                  <c:v>57</c:v>
                </c:pt>
                <c:pt idx="503">
                  <c:v>68</c:v>
                </c:pt>
                <c:pt idx="504">
                  <c:v>61</c:v>
                </c:pt>
                <c:pt idx="505">
                  <c:v>56</c:v>
                </c:pt>
                <c:pt idx="506">
                  <c:v>60</c:v>
                </c:pt>
                <c:pt idx="507">
                  <c:v>75</c:v>
                </c:pt>
                <c:pt idx="508">
                  <c:v>48</c:v>
                </c:pt>
                <c:pt idx="509">
                  <c:v>57</c:v>
                </c:pt>
                <c:pt idx="510">
                  <c:v>50</c:v>
                </c:pt>
                <c:pt idx="511">
                  <c:v>59</c:v>
                </c:pt>
                <c:pt idx="512">
                  <c:v>53</c:v>
                </c:pt>
                <c:pt idx="513">
                  <c:v>57</c:v>
                </c:pt>
                <c:pt idx="514">
                  <c:v>50</c:v>
                </c:pt>
                <c:pt idx="515">
                  <c:v>50</c:v>
                </c:pt>
                <c:pt idx="516">
                  <c:v>56</c:v>
                </c:pt>
                <c:pt idx="517">
                  <c:v>45</c:v>
                </c:pt>
                <c:pt idx="518">
                  <c:v>49</c:v>
                </c:pt>
                <c:pt idx="519">
                  <c:v>61</c:v>
                </c:pt>
                <c:pt idx="520">
                  <c:v>57</c:v>
                </c:pt>
                <c:pt idx="521">
                  <c:v>59</c:v>
                </c:pt>
                <c:pt idx="522">
                  <c:v>58</c:v>
                </c:pt>
                <c:pt idx="523">
                  <c:v>48</c:v>
                </c:pt>
                <c:pt idx="524">
                  <c:v>60</c:v>
                </c:pt>
                <c:pt idx="525">
                  <c:v>48</c:v>
                </c:pt>
                <c:pt idx="526">
                  <c:v>59</c:v>
                </c:pt>
                <c:pt idx="527">
                  <c:v>47</c:v>
                </c:pt>
                <c:pt idx="528">
                  <c:v>46</c:v>
                </c:pt>
                <c:pt idx="529">
                  <c:v>48</c:v>
                </c:pt>
                <c:pt idx="530">
                  <c:v>48</c:v>
                </c:pt>
                <c:pt idx="531">
                  <c:v>49</c:v>
                </c:pt>
                <c:pt idx="532">
                  <c:v>46</c:v>
                </c:pt>
                <c:pt idx="533">
                  <c:v>50</c:v>
                </c:pt>
                <c:pt idx="534">
                  <c:v>33</c:v>
                </c:pt>
                <c:pt idx="535">
                  <c:v>44</c:v>
                </c:pt>
                <c:pt idx="536">
                  <c:v>55</c:v>
                </c:pt>
                <c:pt idx="537">
                  <c:v>55</c:v>
                </c:pt>
                <c:pt idx="538">
                  <c:v>43</c:v>
                </c:pt>
                <c:pt idx="539">
                  <c:v>58</c:v>
                </c:pt>
                <c:pt idx="540">
                  <c:v>44</c:v>
                </c:pt>
                <c:pt idx="541">
                  <c:v>50</c:v>
                </c:pt>
                <c:pt idx="542">
                  <c:v>48</c:v>
                </c:pt>
                <c:pt idx="543">
                  <c:v>35</c:v>
                </c:pt>
                <c:pt idx="544">
                  <c:v>52</c:v>
                </c:pt>
                <c:pt idx="545">
                  <c:v>37</c:v>
                </c:pt>
                <c:pt idx="546">
                  <c:v>42</c:v>
                </c:pt>
                <c:pt idx="547">
                  <c:v>42</c:v>
                </c:pt>
                <c:pt idx="548">
                  <c:v>44</c:v>
                </c:pt>
                <c:pt idx="549">
                  <c:v>51</c:v>
                </c:pt>
                <c:pt idx="550">
                  <c:v>37</c:v>
                </c:pt>
                <c:pt idx="551">
                  <c:v>45</c:v>
                </c:pt>
                <c:pt idx="552">
                  <c:v>30</c:v>
                </c:pt>
                <c:pt idx="553">
                  <c:v>45</c:v>
                </c:pt>
                <c:pt idx="554">
                  <c:v>38</c:v>
                </c:pt>
                <c:pt idx="555">
                  <c:v>44</c:v>
                </c:pt>
                <c:pt idx="556">
                  <c:v>38</c:v>
                </c:pt>
                <c:pt idx="557">
                  <c:v>43</c:v>
                </c:pt>
                <c:pt idx="558">
                  <c:v>37</c:v>
                </c:pt>
                <c:pt idx="559">
                  <c:v>35</c:v>
                </c:pt>
                <c:pt idx="560">
                  <c:v>32</c:v>
                </c:pt>
                <c:pt idx="561">
                  <c:v>25</c:v>
                </c:pt>
                <c:pt idx="562">
                  <c:v>35</c:v>
                </c:pt>
                <c:pt idx="563">
                  <c:v>49</c:v>
                </c:pt>
                <c:pt idx="564">
                  <c:v>41</c:v>
                </c:pt>
                <c:pt idx="565">
                  <c:v>48</c:v>
                </c:pt>
                <c:pt idx="566">
                  <c:v>33</c:v>
                </c:pt>
                <c:pt idx="567">
                  <c:v>40</c:v>
                </c:pt>
                <c:pt idx="568">
                  <c:v>40</c:v>
                </c:pt>
                <c:pt idx="569">
                  <c:v>30</c:v>
                </c:pt>
                <c:pt idx="570">
                  <c:v>34</c:v>
                </c:pt>
                <c:pt idx="571">
                  <c:v>47</c:v>
                </c:pt>
                <c:pt idx="572">
                  <c:v>38</c:v>
                </c:pt>
                <c:pt idx="573">
                  <c:v>29</c:v>
                </c:pt>
                <c:pt idx="574">
                  <c:v>36</c:v>
                </c:pt>
                <c:pt idx="575">
                  <c:v>39</c:v>
                </c:pt>
                <c:pt idx="576">
                  <c:v>30</c:v>
                </c:pt>
                <c:pt idx="577">
                  <c:v>34</c:v>
                </c:pt>
                <c:pt idx="578">
                  <c:v>34</c:v>
                </c:pt>
                <c:pt idx="579">
                  <c:v>31</c:v>
                </c:pt>
                <c:pt idx="580">
                  <c:v>31</c:v>
                </c:pt>
                <c:pt idx="581">
                  <c:v>42</c:v>
                </c:pt>
                <c:pt idx="582">
                  <c:v>34</c:v>
                </c:pt>
                <c:pt idx="583">
                  <c:v>27</c:v>
                </c:pt>
                <c:pt idx="584">
                  <c:v>42</c:v>
                </c:pt>
                <c:pt idx="585">
                  <c:v>37</c:v>
                </c:pt>
                <c:pt idx="586">
                  <c:v>40</c:v>
                </c:pt>
                <c:pt idx="587">
                  <c:v>33</c:v>
                </c:pt>
                <c:pt idx="588">
                  <c:v>44</c:v>
                </c:pt>
                <c:pt idx="589">
                  <c:v>28</c:v>
                </c:pt>
                <c:pt idx="590">
                  <c:v>30</c:v>
                </c:pt>
                <c:pt idx="591">
                  <c:v>25</c:v>
                </c:pt>
                <c:pt idx="592">
                  <c:v>32</c:v>
                </c:pt>
                <c:pt idx="593">
                  <c:v>31</c:v>
                </c:pt>
                <c:pt idx="594">
                  <c:v>35</c:v>
                </c:pt>
                <c:pt idx="595">
                  <c:v>47</c:v>
                </c:pt>
                <c:pt idx="596">
                  <c:v>25</c:v>
                </c:pt>
                <c:pt idx="597">
                  <c:v>37</c:v>
                </c:pt>
                <c:pt idx="598">
                  <c:v>38</c:v>
                </c:pt>
                <c:pt idx="599">
                  <c:v>27</c:v>
                </c:pt>
                <c:pt idx="600">
                  <c:v>43</c:v>
                </c:pt>
                <c:pt idx="601">
                  <c:v>38</c:v>
                </c:pt>
                <c:pt idx="602">
                  <c:v>36</c:v>
                </c:pt>
                <c:pt idx="603">
                  <c:v>39</c:v>
                </c:pt>
                <c:pt idx="604">
                  <c:v>37</c:v>
                </c:pt>
                <c:pt idx="605">
                  <c:v>42</c:v>
                </c:pt>
                <c:pt idx="606">
                  <c:v>32</c:v>
                </c:pt>
                <c:pt idx="607">
                  <c:v>31</c:v>
                </c:pt>
                <c:pt idx="608">
                  <c:v>42</c:v>
                </c:pt>
                <c:pt idx="609">
                  <c:v>31</c:v>
                </c:pt>
                <c:pt idx="610">
                  <c:v>48</c:v>
                </c:pt>
                <c:pt idx="611">
                  <c:v>41</c:v>
                </c:pt>
                <c:pt idx="612">
                  <c:v>40</c:v>
                </c:pt>
                <c:pt idx="613">
                  <c:v>34</c:v>
                </c:pt>
                <c:pt idx="614">
                  <c:v>33</c:v>
                </c:pt>
                <c:pt idx="615">
                  <c:v>34</c:v>
                </c:pt>
                <c:pt idx="616">
                  <c:v>44</c:v>
                </c:pt>
                <c:pt idx="617">
                  <c:v>48</c:v>
                </c:pt>
                <c:pt idx="618">
                  <c:v>39</c:v>
                </c:pt>
                <c:pt idx="619">
                  <c:v>35</c:v>
                </c:pt>
                <c:pt idx="620">
                  <c:v>46</c:v>
                </c:pt>
                <c:pt idx="621">
                  <c:v>34</c:v>
                </c:pt>
                <c:pt idx="622">
                  <c:v>32</c:v>
                </c:pt>
                <c:pt idx="623">
                  <c:v>42</c:v>
                </c:pt>
                <c:pt idx="624">
                  <c:v>39</c:v>
                </c:pt>
                <c:pt idx="625">
                  <c:v>34</c:v>
                </c:pt>
                <c:pt idx="626">
                  <c:v>28</c:v>
                </c:pt>
                <c:pt idx="627">
                  <c:v>43</c:v>
                </c:pt>
                <c:pt idx="628">
                  <c:v>34</c:v>
                </c:pt>
                <c:pt idx="629">
                  <c:v>29</c:v>
                </c:pt>
                <c:pt idx="630">
                  <c:v>38</c:v>
                </c:pt>
                <c:pt idx="631">
                  <c:v>34</c:v>
                </c:pt>
                <c:pt idx="632">
                  <c:v>34</c:v>
                </c:pt>
                <c:pt idx="633">
                  <c:v>41</c:v>
                </c:pt>
                <c:pt idx="634">
                  <c:v>31</c:v>
                </c:pt>
                <c:pt idx="635">
                  <c:v>39</c:v>
                </c:pt>
                <c:pt idx="636">
                  <c:v>38</c:v>
                </c:pt>
                <c:pt idx="637">
                  <c:v>40</c:v>
                </c:pt>
                <c:pt idx="638">
                  <c:v>29</c:v>
                </c:pt>
                <c:pt idx="639">
                  <c:v>33</c:v>
                </c:pt>
                <c:pt idx="640">
                  <c:v>32</c:v>
                </c:pt>
                <c:pt idx="641">
                  <c:v>32</c:v>
                </c:pt>
                <c:pt idx="642">
                  <c:v>39</c:v>
                </c:pt>
                <c:pt idx="643">
                  <c:v>30</c:v>
                </c:pt>
                <c:pt idx="644">
                  <c:v>40</c:v>
                </c:pt>
                <c:pt idx="645">
                  <c:v>39</c:v>
                </c:pt>
                <c:pt idx="646">
                  <c:v>28</c:v>
                </c:pt>
                <c:pt idx="647">
                  <c:v>35</c:v>
                </c:pt>
                <c:pt idx="648">
                  <c:v>30</c:v>
                </c:pt>
                <c:pt idx="649">
                  <c:v>35</c:v>
                </c:pt>
                <c:pt idx="650">
                  <c:v>30</c:v>
                </c:pt>
                <c:pt idx="651">
                  <c:v>32</c:v>
                </c:pt>
                <c:pt idx="652">
                  <c:v>26</c:v>
                </c:pt>
                <c:pt idx="653">
                  <c:v>40</c:v>
                </c:pt>
                <c:pt idx="654">
                  <c:v>31</c:v>
                </c:pt>
                <c:pt idx="655">
                  <c:v>24</c:v>
                </c:pt>
                <c:pt idx="656">
                  <c:v>33</c:v>
                </c:pt>
                <c:pt idx="657">
                  <c:v>32</c:v>
                </c:pt>
                <c:pt idx="658">
                  <c:v>32</c:v>
                </c:pt>
                <c:pt idx="659">
                  <c:v>38</c:v>
                </c:pt>
                <c:pt idx="660">
                  <c:v>28</c:v>
                </c:pt>
                <c:pt idx="661">
                  <c:v>35</c:v>
                </c:pt>
                <c:pt idx="662">
                  <c:v>26</c:v>
                </c:pt>
                <c:pt idx="663">
                  <c:v>34</c:v>
                </c:pt>
                <c:pt idx="664">
                  <c:v>20</c:v>
                </c:pt>
                <c:pt idx="665">
                  <c:v>26</c:v>
                </c:pt>
                <c:pt idx="666">
                  <c:v>22</c:v>
                </c:pt>
                <c:pt idx="667">
                  <c:v>22</c:v>
                </c:pt>
                <c:pt idx="668">
                  <c:v>34</c:v>
                </c:pt>
                <c:pt idx="669">
                  <c:v>30</c:v>
                </c:pt>
                <c:pt idx="670">
                  <c:v>31</c:v>
                </c:pt>
                <c:pt idx="671">
                  <c:v>24</c:v>
                </c:pt>
                <c:pt idx="672">
                  <c:v>34</c:v>
                </c:pt>
                <c:pt idx="673">
                  <c:v>19</c:v>
                </c:pt>
                <c:pt idx="674">
                  <c:v>31</c:v>
                </c:pt>
                <c:pt idx="675">
                  <c:v>27</c:v>
                </c:pt>
                <c:pt idx="676">
                  <c:v>41</c:v>
                </c:pt>
                <c:pt idx="677">
                  <c:v>19</c:v>
                </c:pt>
                <c:pt idx="678">
                  <c:v>23</c:v>
                </c:pt>
                <c:pt idx="679">
                  <c:v>26</c:v>
                </c:pt>
                <c:pt idx="680">
                  <c:v>27</c:v>
                </c:pt>
                <c:pt idx="681">
                  <c:v>36</c:v>
                </c:pt>
                <c:pt idx="682">
                  <c:v>19</c:v>
                </c:pt>
                <c:pt idx="683">
                  <c:v>34</c:v>
                </c:pt>
                <c:pt idx="684">
                  <c:v>33</c:v>
                </c:pt>
                <c:pt idx="685">
                  <c:v>32</c:v>
                </c:pt>
                <c:pt idx="686">
                  <c:v>19</c:v>
                </c:pt>
                <c:pt idx="687">
                  <c:v>27</c:v>
                </c:pt>
                <c:pt idx="688">
                  <c:v>15</c:v>
                </c:pt>
                <c:pt idx="689">
                  <c:v>23</c:v>
                </c:pt>
                <c:pt idx="690">
                  <c:v>28</c:v>
                </c:pt>
                <c:pt idx="691">
                  <c:v>21</c:v>
                </c:pt>
                <c:pt idx="692">
                  <c:v>26</c:v>
                </c:pt>
                <c:pt idx="693">
                  <c:v>23</c:v>
                </c:pt>
                <c:pt idx="694">
                  <c:v>17</c:v>
                </c:pt>
                <c:pt idx="695">
                  <c:v>18</c:v>
                </c:pt>
                <c:pt idx="696">
                  <c:v>23</c:v>
                </c:pt>
                <c:pt idx="697">
                  <c:v>24</c:v>
                </c:pt>
                <c:pt idx="698">
                  <c:v>24</c:v>
                </c:pt>
                <c:pt idx="699">
                  <c:v>20</c:v>
                </c:pt>
                <c:pt idx="700">
                  <c:v>26</c:v>
                </c:pt>
                <c:pt idx="701">
                  <c:v>26</c:v>
                </c:pt>
                <c:pt idx="702">
                  <c:v>18</c:v>
                </c:pt>
                <c:pt idx="703">
                  <c:v>20</c:v>
                </c:pt>
                <c:pt idx="704">
                  <c:v>17</c:v>
                </c:pt>
                <c:pt idx="705">
                  <c:v>27</c:v>
                </c:pt>
                <c:pt idx="706">
                  <c:v>12</c:v>
                </c:pt>
                <c:pt idx="707">
                  <c:v>19</c:v>
                </c:pt>
                <c:pt idx="708">
                  <c:v>24</c:v>
                </c:pt>
                <c:pt idx="709">
                  <c:v>22</c:v>
                </c:pt>
                <c:pt idx="710">
                  <c:v>25</c:v>
                </c:pt>
                <c:pt idx="711">
                  <c:v>24</c:v>
                </c:pt>
                <c:pt idx="712">
                  <c:v>22</c:v>
                </c:pt>
                <c:pt idx="713">
                  <c:v>17</c:v>
                </c:pt>
                <c:pt idx="714">
                  <c:v>16</c:v>
                </c:pt>
                <c:pt idx="715">
                  <c:v>17</c:v>
                </c:pt>
                <c:pt idx="716">
                  <c:v>14</c:v>
                </c:pt>
                <c:pt idx="717">
                  <c:v>23</c:v>
                </c:pt>
                <c:pt idx="718">
                  <c:v>18</c:v>
                </c:pt>
                <c:pt idx="719">
                  <c:v>18</c:v>
                </c:pt>
                <c:pt idx="720">
                  <c:v>19</c:v>
                </c:pt>
                <c:pt idx="721">
                  <c:v>21</c:v>
                </c:pt>
                <c:pt idx="722">
                  <c:v>15</c:v>
                </c:pt>
                <c:pt idx="723">
                  <c:v>22</c:v>
                </c:pt>
                <c:pt idx="724">
                  <c:v>23</c:v>
                </c:pt>
                <c:pt idx="725">
                  <c:v>13</c:v>
                </c:pt>
                <c:pt idx="726">
                  <c:v>18</c:v>
                </c:pt>
                <c:pt idx="727">
                  <c:v>18</c:v>
                </c:pt>
                <c:pt idx="728">
                  <c:v>23</c:v>
                </c:pt>
                <c:pt idx="729">
                  <c:v>20</c:v>
                </c:pt>
                <c:pt idx="730">
                  <c:v>14</c:v>
                </c:pt>
                <c:pt idx="731">
                  <c:v>27</c:v>
                </c:pt>
                <c:pt idx="732">
                  <c:v>20</c:v>
                </c:pt>
                <c:pt idx="733">
                  <c:v>15</c:v>
                </c:pt>
                <c:pt idx="734">
                  <c:v>17</c:v>
                </c:pt>
                <c:pt idx="735">
                  <c:v>17</c:v>
                </c:pt>
                <c:pt idx="736">
                  <c:v>12</c:v>
                </c:pt>
                <c:pt idx="737">
                  <c:v>13</c:v>
                </c:pt>
                <c:pt idx="738">
                  <c:v>22</c:v>
                </c:pt>
                <c:pt idx="739">
                  <c:v>21</c:v>
                </c:pt>
                <c:pt idx="740">
                  <c:v>22</c:v>
                </c:pt>
                <c:pt idx="741">
                  <c:v>18</c:v>
                </c:pt>
                <c:pt idx="742">
                  <c:v>13</c:v>
                </c:pt>
                <c:pt idx="743">
                  <c:v>20</c:v>
                </c:pt>
                <c:pt idx="744">
                  <c:v>12</c:v>
                </c:pt>
                <c:pt idx="745">
                  <c:v>21</c:v>
                </c:pt>
                <c:pt idx="746">
                  <c:v>14</c:v>
                </c:pt>
                <c:pt idx="747">
                  <c:v>20</c:v>
                </c:pt>
                <c:pt idx="748">
                  <c:v>17</c:v>
                </c:pt>
                <c:pt idx="749">
                  <c:v>11</c:v>
                </c:pt>
                <c:pt idx="750">
                  <c:v>15</c:v>
                </c:pt>
                <c:pt idx="751">
                  <c:v>15</c:v>
                </c:pt>
                <c:pt idx="752">
                  <c:v>15</c:v>
                </c:pt>
                <c:pt idx="753">
                  <c:v>19</c:v>
                </c:pt>
                <c:pt idx="754">
                  <c:v>11</c:v>
                </c:pt>
                <c:pt idx="755">
                  <c:v>14</c:v>
                </c:pt>
                <c:pt idx="756">
                  <c:v>19</c:v>
                </c:pt>
                <c:pt idx="757">
                  <c:v>15</c:v>
                </c:pt>
                <c:pt idx="758">
                  <c:v>16</c:v>
                </c:pt>
                <c:pt idx="759">
                  <c:v>16</c:v>
                </c:pt>
                <c:pt idx="760">
                  <c:v>13</c:v>
                </c:pt>
                <c:pt idx="761">
                  <c:v>18</c:v>
                </c:pt>
                <c:pt idx="762">
                  <c:v>9</c:v>
                </c:pt>
                <c:pt idx="763">
                  <c:v>19</c:v>
                </c:pt>
                <c:pt idx="764">
                  <c:v>10</c:v>
                </c:pt>
                <c:pt idx="765">
                  <c:v>21</c:v>
                </c:pt>
                <c:pt idx="766">
                  <c:v>10</c:v>
                </c:pt>
                <c:pt idx="767">
                  <c:v>9</c:v>
                </c:pt>
                <c:pt idx="768">
                  <c:v>18</c:v>
                </c:pt>
                <c:pt idx="769">
                  <c:v>13</c:v>
                </c:pt>
                <c:pt idx="770">
                  <c:v>9</c:v>
                </c:pt>
                <c:pt idx="771">
                  <c:v>16</c:v>
                </c:pt>
                <c:pt idx="772">
                  <c:v>15</c:v>
                </c:pt>
                <c:pt idx="773">
                  <c:v>18</c:v>
                </c:pt>
                <c:pt idx="774">
                  <c:v>15</c:v>
                </c:pt>
                <c:pt idx="775">
                  <c:v>10</c:v>
                </c:pt>
                <c:pt idx="776">
                  <c:v>13</c:v>
                </c:pt>
                <c:pt idx="777">
                  <c:v>11</c:v>
                </c:pt>
                <c:pt idx="778">
                  <c:v>15</c:v>
                </c:pt>
                <c:pt idx="779">
                  <c:v>20</c:v>
                </c:pt>
                <c:pt idx="780">
                  <c:v>14</c:v>
                </c:pt>
                <c:pt idx="781">
                  <c:v>11</c:v>
                </c:pt>
                <c:pt idx="782">
                  <c:v>18</c:v>
                </c:pt>
                <c:pt idx="783">
                  <c:v>13</c:v>
                </c:pt>
                <c:pt idx="784">
                  <c:v>11</c:v>
                </c:pt>
                <c:pt idx="785">
                  <c:v>7</c:v>
                </c:pt>
                <c:pt idx="786">
                  <c:v>11</c:v>
                </c:pt>
                <c:pt idx="787">
                  <c:v>8</c:v>
                </c:pt>
                <c:pt idx="788">
                  <c:v>9</c:v>
                </c:pt>
                <c:pt idx="789">
                  <c:v>11</c:v>
                </c:pt>
                <c:pt idx="790">
                  <c:v>19</c:v>
                </c:pt>
                <c:pt idx="791">
                  <c:v>9</c:v>
                </c:pt>
                <c:pt idx="792">
                  <c:v>16</c:v>
                </c:pt>
                <c:pt idx="793">
                  <c:v>14</c:v>
                </c:pt>
                <c:pt idx="794">
                  <c:v>8</c:v>
                </c:pt>
                <c:pt idx="795">
                  <c:v>9</c:v>
                </c:pt>
                <c:pt idx="796">
                  <c:v>9</c:v>
                </c:pt>
                <c:pt idx="797">
                  <c:v>15</c:v>
                </c:pt>
                <c:pt idx="798">
                  <c:v>14</c:v>
                </c:pt>
                <c:pt idx="799">
                  <c:v>14</c:v>
                </c:pt>
                <c:pt idx="800">
                  <c:v>11</c:v>
                </c:pt>
                <c:pt idx="801">
                  <c:v>3</c:v>
                </c:pt>
                <c:pt idx="802">
                  <c:v>8</c:v>
                </c:pt>
                <c:pt idx="803">
                  <c:v>15</c:v>
                </c:pt>
                <c:pt idx="804">
                  <c:v>10</c:v>
                </c:pt>
                <c:pt idx="805">
                  <c:v>14</c:v>
                </c:pt>
                <c:pt idx="806">
                  <c:v>7</c:v>
                </c:pt>
                <c:pt idx="807">
                  <c:v>11</c:v>
                </c:pt>
                <c:pt idx="808">
                  <c:v>11</c:v>
                </c:pt>
                <c:pt idx="809">
                  <c:v>7</c:v>
                </c:pt>
                <c:pt idx="810">
                  <c:v>8</c:v>
                </c:pt>
                <c:pt idx="811">
                  <c:v>15</c:v>
                </c:pt>
                <c:pt idx="812">
                  <c:v>13</c:v>
                </c:pt>
                <c:pt idx="813">
                  <c:v>11</c:v>
                </c:pt>
                <c:pt idx="814">
                  <c:v>6</c:v>
                </c:pt>
                <c:pt idx="815">
                  <c:v>10</c:v>
                </c:pt>
                <c:pt idx="816">
                  <c:v>9</c:v>
                </c:pt>
                <c:pt idx="817">
                  <c:v>7</c:v>
                </c:pt>
                <c:pt idx="818">
                  <c:v>7</c:v>
                </c:pt>
                <c:pt idx="819">
                  <c:v>7</c:v>
                </c:pt>
                <c:pt idx="820">
                  <c:v>12</c:v>
                </c:pt>
                <c:pt idx="821">
                  <c:v>10</c:v>
                </c:pt>
                <c:pt idx="822">
                  <c:v>9</c:v>
                </c:pt>
                <c:pt idx="823">
                  <c:v>9</c:v>
                </c:pt>
                <c:pt idx="824">
                  <c:v>7</c:v>
                </c:pt>
                <c:pt idx="825">
                  <c:v>10</c:v>
                </c:pt>
                <c:pt idx="826">
                  <c:v>13</c:v>
                </c:pt>
                <c:pt idx="827">
                  <c:v>6</c:v>
                </c:pt>
                <c:pt idx="828">
                  <c:v>13</c:v>
                </c:pt>
                <c:pt idx="829">
                  <c:v>15</c:v>
                </c:pt>
                <c:pt idx="830">
                  <c:v>9</c:v>
                </c:pt>
                <c:pt idx="831">
                  <c:v>10</c:v>
                </c:pt>
                <c:pt idx="832">
                  <c:v>6</c:v>
                </c:pt>
                <c:pt idx="833">
                  <c:v>11</c:v>
                </c:pt>
                <c:pt idx="834">
                  <c:v>11</c:v>
                </c:pt>
                <c:pt idx="835">
                  <c:v>12</c:v>
                </c:pt>
                <c:pt idx="836">
                  <c:v>7</c:v>
                </c:pt>
                <c:pt idx="837">
                  <c:v>7</c:v>
                </c:pt>
                <c:pt idx="838">
                  <c:v>4</c:v>
                </c:pt>
                <c:pt idx="839">
                  <c:v>8</c:v>
                </c:pt>
                <c:pt idx="840">
                  <c:v>9</c:v>
                </c:pt>
                <c:pt idx="841">
                  <c:v>6</c:v>
                </c:pt>
                <c:pt idx="842">
                  <c:v>9</c:v>
                </c:pt>
                <c:pt idx="843">
                  <c:v>10</c:v>
                </c:pt>
                <c:pt idx="844">
                  <c:v>8</c:v>
                </c:pt>
                <c:pt idx="845">
                  <c:v>8</c:v>
                </c:pt>
                <c:pt idx="846">
                  <c:v>9</c:v>
                </c:pt>
                <c:pt idx="847">
                  <c:v>9</c:v>
                </c:pt>
                <c:pt idx="848">
                  <c:v>13</c:v>
                </c:pt>
                <c:pt idx="849">
                  <c:v>9</c:v>
                </c:pt>
                <c:pt idx="850">
                  <c:v>7</c:v>
                </c:pt>
                <c:pt idx="851">
                  <c:v>7</c:v>
                </c:pt>
                <c:pt idx="852">
                  <c:v>8</c:v>
                </c:pt>
                <c:pt idx="853">
                  <c:v>10</c:v>
                </c:pt>
                <c:pt idx="854">
                  <c:v>13</c:v>
                </c:pt>
                <c:pt idx="855">
                  <c:v>6</c:v>
                </c:pt>
                <c:pt idx="856">
                  <c:v>4</c:v>
                </c:pt>
                <c:pt idx="857">
                  <c:v>7</c:v>
                </c:pt>
                <c:pt idx="858">
                  <c:v>7</c:v>
                </c:pt>
                <c:pt idx="859">
                  <c:v>8</c:v>
                </c:pt>
                <c:pt idx="860">
                  <c:v>11</c:v>
                </c:pt>
                <c:pt idx="861">
                  <c:v>13</c:v>
                </c:pt>
                <c:pt idx="862">
                  <c:v>12</c:v>
                </c:pt>
                <c:pt idx="863">
                  <c:v>10</c:v>
                </c:pt>
                <c:pt idx="864">
                  <c:v>5</c:v>
                </c:pt>
                <c:pt idx="865">
                  <c:v>8</c:v>
                </c:pt>
                <c:pt idx="866">
                  <c:v>4</c:v>
                </c:pt>
                <c:pt idx="867">
                  <c:v>6</c:v>
                </c:pt>
                <c:pt idx="868">
                  <c:v>7</c:v>
                </c:pt>
                <c:pt idx="869">
                  <c:v>6</c:v>
                </c:pt>
                <c:pt idx="870">
                  <c:v>10</c:v>
                </c:pt>
                <c:pt idx="871">
                  <c:v>8</c:v>
                </c:pt>
                <c:pt idx="872">
                  <c:v>6</c:v>
                </c:pt>
                <c:pt idx="873">
                  <c:v>8</c:v>
                </c:pt>
                <c:pt idx="874">
                  <c:v>5</c:v>
                </c:pt>
                <c:pt idx="875">
                  <c:v>8</c:v>
                </c:pt>
                <c:pt idx="876">
                  <c:v>3</c:v>
                </c:pt>
                <c:pt idx="877">
                  <c:v>9</c:v>
                </c:pt>
                <c:pt idx="878">
                  <c:v>7</c:v>
                </c:pt>
                <c:pt idx="879">
                  <c:v>5</c:v>
                </c:pt>
                <c:pt idx="880">
                  <c:v>6</c:v>
                </c:pt>
                <c:pt idx="881">
                  <c:v>6</c:v>
                </c:pt>
                <c:pt idx="882">
                  <c:v>8</c:v>
                </c:pt>
                <c:pt idx="883">
                  <c:v>8</c:v>
                </c:pt>
                <c:pt idx="884">
                  <c:v>13</c:v>
                </c:pt>
                <c:pt idx="885">
                  <c:v>5</c:v>
                </c:pt>
                <c:pt idx="886">
                  <c:v>9</c:v>
                </c:pt>
                <c:pt idx="887">
                  <c:v>4</c:v>
                </c:pt>
                <c:pt idx="888">
                  <c:v>8</c:v>
                </c:pt>
                <c:pt idx="889">
                  <c:v>6</c:v>
                </c:pt>
                <c:pt idx="890">
                  <c:v>8</c:v>
                </c:pt>
                <c:pt idx="891">
                  <c:v>9</c:v>
                </c:pt>
                <c:pt idx="892">
                  <c:v>11</c:v>
                </c:pt>
                <c:pt idx="893">
                  <c:v>14</c:v>
                </c:pt>
                <c:pt idx="894">
                  <c:v>5</c:v>
                </c:pt>
                <c:pt idx="895">
                  <c:v>2</c:v>
                </c:pt>
                <c:pt idx="896">
                  <c:v>6</c:v>
                </c:pt>
                <c:pt idx="897">
                  <c:v>5</c:v>
                </c:pt>
                <c:pt idx="898">
                  <c:v>6</c:v>
                </c:pt>
                <c:pt idx="899">
                  <c:v>11</c:v>
                </c:pt>
                <c:pt idx="900">
                  <c:v>8</c:v>
                </c:pt>
                <c:pt idx="901">
                  <c:v>8</c:v>
                </c:pt>
                <c:pt idx="902">
                  <c:v>6</c:v>
                </c:pt>
                <c:pt idx="903">
                  <c:v>4</c:v>
                </c:pt>
                <c:pt idx="904">
                  <c:v>3</c:v>
                </c:pt>
                <c:pt idx="905">
                  <c:v>5</c:v>
                </c:pt>
                <c:pt idx="906">
                  <c:v>4</c:v>
                </c:pt>
                <c:pt idx="907">
                  <c:v>5</c:v>
                </c:pt>
                <c:pt idx="908">
                  <c:v>6</c:v>
                </c:pt>
                <c:pt idx="909">
                  <c:v>5</c:v>
                </c:pt>
                <c:pt idx="910">
                  <c:v>7</c:v>
                </c:pt>
                <c:pt idx="911">
                  <c:v>8</c:v>
                </c:pt>
                <c:pt idx="912">
                  <c:v>8</c:v>
                </c:pt>
                <c:pt idx="913">
                  <c:v>2</c:v>
                </c:pt>
                <c:pt idx="914">
                  <c:v>7</c:v>
                </c:pt>
                <c:pt idx="915">
                  <c:v>2</c:v>
                </c:pt>
                <c:pt idx="916">
                  <c:v>7</c:v>
                </c:pt>
                <c:pt idx="917">
                  <c:v>8</c:v>
                </c:pt>
                <c:pt idx="918">
                  <c:v>3</c:v>
                </c:pt>
                <c:pt idx="919">
                  <c:v>3</c:v>
                </c:pt>
                <c:pt idx="920">
                  <c:v>5</c:v>
                </c:pt>
                <c:pt idx="921">
                  <c:v>3</c:v>
                </c:pt>
                <c:pt idx="922">
                  <c:v>5</c:v>
                </c:pt>
                <c:pt idx="923">
                  <c:v>5</c:v>
                </c:pt>
                <c:pt idx="924">
                  <c:v>8</c:v>
                </c:pt>
                <c:pt idx="925">
                  <c:v>3</c:v>
                </c:pt>
                <c:pt idx="926">
                  <c:v>9</c:v>
                </c:pt>
                <c:pt idx="927">
                  <c:v>6</c:v>
                </c:pt>
                <c:pt idx="928">
                  <c:v>6</c:v>
                </c:pt>
                <c:pt idx="929">
                  <c:v>4</c:v>
                </c:pt>
                <c:pt idx="930">
                  <c:v>4</c:v>
                </c:pt>
                <c:pt idx="931">
                  <c:v>6</c:v>
                </c:pt>
                <c:pt idx="932">
                  <c:v>11</c:v>
                </c:pt>
                <c:pt idx="933">
                  <c:v>7</c:v>
                </c:pt>
                <c:pt idx="934">
                  <c:v>5</c:v>
                </c:pt>
                <c:pt idx="935">
                  <c:v>6</c:v>
                </c:pt>
                <c:pt idx="936">
                  <c:v>8</c:v>
                </c:pt>
                <c:pt idx="937">
                  <c:v>6</c:v>
                </c:pt>
                <c:pt idx="938">
                  <c:v>8</c:v>
                </c:pt>
                <c:pt idx="939">
                  <c:v>6</c:v>
                </c:pt>
                <c:pt idx="940">
                  <c:v>7</c:v>
                </c:pt>
                <c:pt idx="941">
                  <c:v>9</c:v>
                </c:pt>
                <c:pt idx="942">
                  <c:v>5</c:v>
                </c:pt>
                <c:pt idx="943">
                  <c:v>2</c:v>
                </c:pt>
                <c:pt idx="944">
                  <c:v>6</c:v>
                </c:pt>
                <c:pt idx="945">
                  <c:v>3</c:v>
                </c:pt>
                <c:pt idx="946">
                  <c:v>6</c:v>
                </c:pt>
                <c:pt idx="947">
                  <c:v>7</c:v>
                </c:pt>
                <c:pt idx="948">
                  <c:v>4</c:v>
                </c:pt>
                <c:pt idx="949">
                  <c:v>6</c:v>
                </c:pt>
                <c:pt idx="950">
                  <c:v>2</c:v>
                </c:pt>
                <c:pt idx="951">
                  <c:v>5</c:v>
                </c:pt>
                <c:pt idx="952">
                  <c:v>7</c:v>
                </c:pt>
                <c:pt idx="953">
                  <c:v>7</c:v>
                </c:pt>
                <c:pt idx="954">
                  <c:v>8</c:v>
                </c:pt>
                <c:pt idx="955">
                  <c:v>4</c:v>
                </c:pt>
                <c:pt idx="956">
                  <c:v>2</c:v>
                </c:pt>
                <c:pt idx="957">
                  <c:v>8</c:v>
                </c:pt>
                <c:pt idx="958">
                  <c:v>4</c:v>
                </c:pt>
                <c:pt idx="959">
                  <c:v>4</c:v>
                </c:pt>
                <c:pt idx="960">
                  <c:v>8</c:v>
                </c:pt>
                <c:pt idx="961">
                  <c:v>7</c:v>
                </c:pt>
                <c:pt idx="962">
                  <c:v>7</c:v>
                </c:pt>
                <c:pt idx="963">
                  <c:v>8</c:v>
                </c:pt>
                <c:pt idx="964">
                  <c:v>6</c:v>
                </c:pt>
                <c:pt idx="965">
                  <c:v>5</c:v>
                </c:pt>
                <c:pt idx="966">
                  <c:v>7</c:v>
                </c:pt>
                <c:pt idx="967">
                  <c:v>7</c:v>
                </c:pt>
                <c:pt idx="968">
                  <c:v>5</c:v>
                </c:pt>
                <c:pt idx="969">
                  <c:v>5</c:v>
                </c:pt>
                <c:pt idx="970">
                  <c:v>5</c:v>
                </c:pt>
                <c:pt idx="971">
                  <c:v>4</c:v>
                </c:pt>
                <c:pt idx="972">
                  <c:v>4</c:v>
                </c:pt>
                <c:pt idx="973">
                  <c:v>7</c:v>
                </c:pt>
                <c:pt idx="974">
                  <c:v>5</c:v>
                </c:pt>
                <c:pt idx="975">
                  <c:v>4</c:v>
                </c:pt>
                <c:pt idx="976">
                  <c:v>12</c:v>
                </c:pt>
                <c:pt idx="977">
                  <c:v>8</c:v>
                </c:pt>
                <c:pt idx="978">
                  <c:v>4</c:v>
                </c:pt>
                <c:pt idx="979">
                  <c:v>2</c:v>
                </c:pt>
                <c:pt idx="980">
                  <c:v>5</c:v>
                </c:pt>
                <c:pt idx="981">
                  <c:v>5</c:v>
                </c:pt>
                <c:pt idx="982">
                  <c:v>4</c:v>
                </c:pt>
                <c:pt idx="983">
                  <c:v>4</c:v>
                </c:pt>
                <c:pt idx="984">
                  <c:v>5</c:v>
                </c:pt>
                <c:pt idx="985">
                  <c:v>5</c:v>
                </c:pt>
                <c:pt idx="986">
                  <c:v>3</c:v>
                </c:pt>
                <c:pt idx="987">
                  <c:v>6</c:v>
                </c:pt>
                <c:pt idx="988">
                  <c:v>1</c:v>
                </c:pt>
                <c:pt idx="989">
                  <c:v>8</c:v>
                </c:pt>
                <c:pt idx="990">
                  <c:v>6</c:v>
                </c:pt>
                <c:pt idx="991">
                  <c:v>8</c:v>
                </c:pt>
                <c:pt idx="992">
                  <c:v>2</c:v>
                </c:pt>
                <c:pt idx="993">
                  <c:v>1</c:v>
                </c:pt>
                <c:pt idx="994">
                  <c:v>5</c:v>
                </c:pt>
                <c:pt idx="995">
                  <c:v>3</c:v>
                </c:pt>
                <c:pt idx="996">
                  <c:v>6</c:v>
                </c:pt>
                <c:pt idx="997">
                  <c:v>6</c:v>
                </c:pt>
                <c:pt idx="998">
                  <c:v>4</c:v>
                </c:pt>
                <c:pt idx="999">
                  <c:v>1</c:v>
                </c:pt>
                <c:pt idx="1000">
                  <c:v>3</c:v>
                </c:pt>
                <c:pt idx="1001">
                  <c:v>7</c:v>
                </c:pt>
                <c:pt idx="1002">
                  <c:v>2</c:v>
                </c:pt>
                <c:pt idx="1003">
                  <c:v>6</c:v>
                </c:pt>
                <c:pt idx="1004">
                  <c:v>3</c:v>
                </c:pt>
                <c:pt idx="1005">
                  <c:v>2</c:v>
                </c:pt>
                <c:pt idx="1006">
                  <c:v>6</c:v>
                </c:pt>
                <c:pt idx="1007">
                  <c:v>4</c:v>
                </c:pt>
                <c:pt idx="1008">
                  <c:v>6</c:v>
                </c:pt>
                <c:pt idx="1009">
                  <c:v>1</c:v>
                </c:pt>
                <c:pt idx="1010">
                  <c:v>2</c:v>
                </c:pt>
                <c:pt idx="1011">
                  <c:v>5</c:v>
                </c:pt>
                <c:pt idx="1012">
                  <c:v>5</c:v>
                </c:pt>
                <c:pt idx="1013">
                  <c:v>8</c:v>
                </c:pt>
                <c:pt idx="1014">
                  <c:v>1</c:v>
                </c:pt>
                <c:pt idx="1015">
                  <c:v>4</c:v>
                </c:pt>
                <c:pt idx="1016">
                  <c:v>8</c:v>
                </c:pt>
                <c:pt idx="1017">
                  <c:v>3</c:v>
                </c:pt>
                <c:pt idx="1018">
                  <c:v>5</c:v>
                </c:pt>
                <c:pt idx="1019">
                  <c:v>2</c:v>
                </c:pt>
                <c:pt idx="1020">
                  <c:v>4</c:v>
                </c:pt>
                <c:pt idx="1021">
                  <c:v>1</c:v>
                </c:pt>
                <c:pt idx="1022">
                  <c:v>5</c:v>
                </c:pt>
                <c:pt idx="1023">
                  <c:v>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983104"/>
        <c:axId val="93984640"/>
      </c:scatterChart>
      <c:valAx>
        <c:axId val="93983104"/>
        <c:scaling>
          <c:orientation val="minMax"/>
        </c:scaling>
        <c:delete val="0"/>
        <c:axPos val="b"/>
        <c:majorTickMark val="out"/>
        <c:minorTickMark val="none"/>
        <c:tickLblPos val="nextTo"/>
        <c:crossAx val="93984640"/>
        <c:crosses val="autoZero"/>
        <c:crossBetween val="midCat"/>
      </c:valAx>
      <c:valAx>
        <c:axId val="93984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3983104"/>
        <c:crosses val="autoZero"/>
        <c:crossBetween val="midCat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72071706553189E-2"/>
          <c:y val="2.7167584264660826E-2"/>
          <c:w val="0.86489447961665833"/>
          <c:h val="0.9011461970920567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'Am241-330-470-gain20'!$A$1:$A$50</c:f>
              <c:strCache>
                <c:ptCount val="1"/>
                <c:pt idx="0">
                  <c:v>ctm=80 dtm=4000 sen=0 coi=0 aui=a003 auo=0 auxsys=0 rtcuse=0 tct=100 tp0=0 tp1=0 tp2=1 dor=ffff dac=0 diguse=0 digval=0 rtprena=0 rtpreset=1000.000     autoinc=0  savedata=0  mpafmt=dat sephead=0  fmt=asc smoothpts=5  [ADC1] range=1024 active=1 prena=0  l</c:v>
                </c:pt>
              </c:strCache>
            </c:strRef>
          </c:tx>
          <c:marker>
            <c:symbol val="none"/>
          </c:marker>
          <c:yVal>
            <c:numRef>
              <c:f>'Am241-330-470-gain20'!$A$51:$A$1053</c:f>
              <c:numCache>
                <c:formatCode>General</c:formatCode>
                <c:ptCount val="100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52</c:v>
                </c:pt>
                <c:pt idx="56">
                  <c:v>156</c:v>
                </c:pt>
                <c:pt idx="57">
                  <c:v>160</c:v>
                </c:pt>
                <c:pt idx="58">
                  <c:v>169</c:v>
                </c:pt>
                <c:pt idx="59">
                  <c:v>166</c:v>
                </c:pt>
                <c:pt idx="60">
                  <c:v>184</c:v>
                </c:pt>
                <c:pt idx="61">
                  <c:v>181</c:v>
                </c:pt>
                <c:pt idx="62">
                  <c:v>178</c:v>
                </c:pt>
                <c:pt idx="63">
                  <c:v>175</c:v>
                </c:pt>
                <c:pt idx="64">
                  <c:v>140</c:v>
                </c:pt>
                <c:pt idx="65">
                  <c:v>167</c:v>
                </c:pt>
                <c:pt idx="66">
                  <c:v>185</c:v>
                </c:pt>
                <c:pt idx="67">
                  <c:v>151</c:v>
                </c:pt>
                <c:pt idx="68">
                  <c:v>168</c:v>
                </c:pt>
                <c:pt idx="69">
                  <c:v>173</c:v>
                </c:pt>
                <c:pt idx="70">
                  <c:v>158</c:v>
                </c:pt>
                <c:pt idx="71">
                  <c:v>170</c:v>
                </c:pt>
                <c:pt idx="72">
                  <c:v>171</c:v>
                </c:pt>
                <c:pt idx="73">
                  <c:v>137</c:v>
                </c:pt>
                <c:pt idx="74">
                  <c:v>177</c:v>
                </c:pt>
                <c:pt idx="75">
                  <c:v>191</c:v>
                </c:pt>
                <c:pt idx="76">
                  <c:v>160</c:v>
                </c:pt>
                <c:pt idx="77">
                  <c:v>165</c:v>
                </c:pt>
                <c:pt idx="78">
                  <c:v>182</c:v>
                </c:pt>
                <c:pt idx="79">
                  <c:v>168</c:v>
                </c:pt>
                <c:pt idx="80">
                  <c:v>169</c:v>
                </c:pt>
                <c:pt idx="81">
                  <c:v>150</c:v>
                </c:pt>
                <c:pt idx="82">
                  <c:v>160</c:v>
                </c:pt>
                <c:pt idx="83">
                  <c:v>151</c:v>
                </c:pt>
                <c:pt idx="84">
                  <c:v>160</c:v>
                </c:pt>
                <c:pt idx="85">
                  <c:v>152</c:v>
                </c:pt>
                <c:pt idx="86">
                  <c:v>136</c:v>
                </c:pt>
                <c:pt idx="87">
                  <c:v>146</c:v>
                </c:pt>
                <c:pt idx="88">
                  <c:v>108</c:v>
                </c:pt>
                <c:pt idx="89">
                  <c:v>108</c:v>
                </c:pt>
                <c:pt idx="90">
                  <c:v>116</c:v>
                </c:pt>
                <c:pt idx="91">
                  <c:v>121</c:v>
                </c:pt>
                <c:pt idx="92">
                  <c:v>123</c:v>
                </c:pt>
                <c:pt idx="93">
                  <c:v>104</c:v>
                </c:pt>
                <c:pt idx="94">
                  <c:v>101</c:v>
                </c:pt>
                <c:pt idx="95">
                  <c:v>116</c:v>
                </c:pt>
                <c:pt idx="96">
                  <c:v>91</c:v>
                </c:pt>
                <c:pt idx="97">
                  <c:v>104</c:v>
                </c:pt>
                <c:pt idx="98">
                  <c:v>91</c:v>
                </c:pt>
                <c:pt idx="99">
                  <c:v>106</c:v>
                </c:pt>
                <c:pt idx="100">
                  <c:v>91</c:v>
                </c:pt>
                <c:pt idx="101">
                  <c:v>84</c:v>
                </c:pt>
                <c:pt idx="102">
                  <c:v>72</c:v>
                </c:pt>
                <c:pt idx="103">
                  <c:v>86</c:v>
                </c:pt>
                <c:pt idx="104">
                  <c:v>77</c:v>
                </c:pt>
                <c:pt idx="105">
                  <c:v>78</c:v>
                </c:pt>
                <c:pt idx="106">
                  <c:v>73</c:v>
                </c:pt>
                <c:pt idx="107">
                  <c:v>73</c:v>
                </c:pt>
                <c:pt idx="108">
                  <c:v>79</c:v>
                </c:pt>
                <c:pt idx="109">
                  <c:v>63</c:v>
                </c:pt>
                <c:pt idx="110">
                  <c:v>78</c:v>
                </c:pt>
                <c:pt idx="111">
                  <c:v>80</c:v>
                </c:pt>
                <c:pt idx="112">
                  <c:v>63</c:v>
                </c:pt>
                <c:pt idx="113">
                  <c:v>70</c:v>
                </c:pt>
                <c:pt idx="114">
                  <c:v>61</c:v>
                </c:pt>
                <c:pt idx="115">
                  <c:v>67</c:v>
                </c:pt>
                <c:pt idx="116">
                  <c:v>55</c:v>
                </c:pt>
                <c:pt idx="117">
                  <c:v>63</c:v>
                </c:pt>
                <c:pt idx="118">
                  <c:v>66</c:v>
                </c:pt>
                <c:pt idx="119">
                  <c:v>66</c:v>
                </c:pt>
                <c:pt idx="120">
                  <c:v>58</c:v>
                </c:pt>
                <c:pt idx="121">
                  <c:v>51</c:v>
                </c:pt>
                <c:pt idx="122">
                  <c:v>53</c:v>
                </c:pt>
                <c:pt idx="123">
                  <c:v>56</c:v>
                </c:pt>
                <c:pt idx="124">
                  <c:v>52</c:v>
                </c:pt>
                <c:pt idx="125">
                  <c:v>77</c:v>
                </c:pt>
                <c:pt idx="126">
                  <c:v>64</c:v>
                </c:pt>
                <c:pt idx="127">
                  <c:v>60</c:v>
                </c:pt>
                <c:pt idx="128">
                  <c:v>52</c:v>
                </c:pt>
                <c:pt idx="129">
                  <c:v>64</c:v>
                </c:pt>
                <c:pt idx="130">
                  <c:v>76</c:v>
                </c:pt>
                <c:pt idx="131">
                  <c:v>63</c:v>
                </c:pt>
                <c:pt idx="132">
                  <c:v>67</c:v>
                </c:pt>
                <c:pt idx="133">
                  <c:v>57</c:v>
                </c:pt>
                <c:pt idx="134">
                  <c:v>74</c:v>
                </c:pt>
                <c:pt idx="135">
                  <c:v>68</c:v>
                </c:pt>
                <c:pt idx="136">
                  <c:v>63</c:v>
                </c:pt>
                <c:pt idx="137">
                  <c:v>53</c:v>
                </c:pt>
                <c:pt idx="138">
                  <c:v>71</c:v>
                </c:pt>
                <c:pt idx="139">
                  <c:v>70</c:v>
                </c:pt>
                <c:pt idx="140">
                  <c:v>60</c:v>
                </c:pt>
                <c:pt idx="141">
                  <c:v>62</c:v>
                </c:pt>
                <c:pt idx="142">
                  <c:v>67</c:v>
                </c:pt>
                <c:pt idx="143">
                  <c:v>74</c:v>
                </c:pt>
                <c:pt idx="144">
                  <c:v>66</c:v>
                </c:pt>
                <c:pt idx="145">
                  <c:v>72</c:v>
                </c:pt>
                <c:pt idx="146">
                  <c:v>71</c:v>
                </c:pt>
                <c:pt idx="147">
                  <c:v>60</c:v>
                </c:pt>
                <c:pt idx="148">
                  <c:v>72</c:v>
                </c:pt>
                <c:pt idx="149">
                  <c:v>65</c:v>
                </c:pt>
                <c:pt idx="150">
                  <c:v>65</c:v>
                </c:pt>
                <c:pt idx="151">
                  <c:v>67</c:v>
                </c:pt>
                <c:pt idx="152">
                  <c:v>68</c:v>
                </c:pt>
                <c:pt idx="153">
                  <c:v>87</c:v>
                </c:pt>
                <c:pt idx="154">
                  <c:v>72</c:v>
                </c:pt>
                <c:pt idx="155">
                  <c:v>71</c:v>
                </c:pt>
                <c:pt idx="156">
                  <c:v>67</c:v>
                </c:pt>
                <c:pt idx="157">
                  <c:v>77</c:v>
                </c:pt>
                <c:pt idx="158">
                  <c:v>72</c:v>
                </c:pt>
                <c:pt idx="159">
                  <c:v>91</c:v>
                </c:pt>
                <c:pt idx="160">
                  <c:v>85</c:v>
                </c:pt>
                <c:pt idx="161">
                  <c:v>103</c:v>
                </c:pt>
                <c:pt idx="162">
                  <c:v>92</c:v>
                </c:pt>
                <c:pt idx="163">
                  <c:v>106</c:v>
                </c:pt>
                <c:pt idx="164">
                  <c:v>118</c:v>
                </c:pt>
                <c:pt idx="165">
                  <c:v>99</c:v>
                </c:pt>
                <c:pt idx="166">
                  <c:v>111</c:v>
                </c:pt>
                <c:pt idx="167">
                  <c:v>105</c:v>
                </c:pt>
                <c:pt idx="168">
                  <c:v>94</c:v>
                </c:pt>
                <c:pt idx="169">
                  <c:v>92</c:v>
                </c:pt>
                <c:pt idx="170">
                  <c:v>113</c:v>
                </c:pt>
                <c:pt idx="171">
                  <c:v>106</c:v>
                </c:pt>
                <c:pt idx="172">
                  <c:v>114</c:v>
                </c:pt>
                <c:pt idx="173">
                  <c:v>102</c:v>
                </c:pt>
                <c:pt idx="174">
                  <c:v>140</c:v>
                </c:pt>
                <c:pt idx="175">
                  <c:v>115</c:v>
                </c:pt>
                <c:pt idx="176">
                  <c:v>99</c:v>
                </c:pt>
                <c:pt idx="177">
                  <c:v>128</c:v>
                </c:pt>
                <c:pt idx="178">
                  <c:v>116</c:v>
                </c:pt>
                <c:pt idx="179">
                  <c:v>126</c:v>
                </c:pt>
                <c:pt idx="180">
                  <c:v>108</c:v>
                </c:pt>
                <c:pt idx="181">
                  <c:v>110</c:v>
                </c:pt>
                <c:pt idx="182">
                  <c:v>101</c:v>
                </c:pt>
                <c:pt idx="183">
                  <c:v>107</c:v>
                </c:pt>
                <c:pt idx="184">
                  <c:v>102</c:v>
                </c:pt>
                <c:pt idx="185">
                  <c:v>129</c:v>
                </c:pt>
                <c:pt idx="186">
                  <c:v>96</c:v>
                </c:pt>
                <c:pt idx="187">
                  <c:v>78</c:v>
                </c:pt>
                <c:pt idx="188">
                  <c:v>84</c:v>
                </c:pt>
                <c:pt idx="189">
                  <c:v>101</c:v>
                </c:pt>
                <c:pt idx="190">
                  <c:v>108</c:v>
                </c:pt>
                <c:pt idx="191">
                  <c:v>92</c:v>
                </c:pt>
                <c:pt idx="192">
                  <c:v>94</c:v>
                </c:pt>
                <c:pt idx="193">
                  <c:v>75</c:v>
                </c:pt>
                <c:pt idx="194">
                  <c:v>79</c:v>
                </c:pt>
                <c:pt idx="195">
                  <c:v>80</c:v>
                </c:pt>
                <c:pt idx="196">
                  <c:v>79</c:v>
                </c:pt>
                <c:pt idx="197">
                  <c:v>102</c:v>
                </c:pt>
                <c:pt idx="198">
                  <c:v>71</c:v>
                </c:pt>
                <c:pt idx="199">
                  <c:v>76</c:v>
                </c:pt>
                <c:pt idx="200">
                  <c:v>73</c:v>
                </c:pt>
                <c:pt idx="201">
                  <c:v>88</c:v>
                </c:pt>
                <c:pt idx="202">
                  <c:v>74</c:v>
                </c:pt>
                <c:pt idx="203">
                  <c:v>73</c:v>
                </c:pt>
                <c:pt idx="204">
                  <c:v>67</c:v>
                </c:pt>
                <c:pt idx="205">
                  <c:v>79</c:v>
                </c:pt>
                <c:pt idx="206">
                  <c:v>64</c:v>
                </c:pt>
                <c:pt idx="207">
                  <c:v>81</c:v>
                </c:pt>
                <c:pt idx="208">
                  <c:v>78</c:v>
                </c:pt>
                <c:pt idx="209">
                  <c:v>64</c:v>
                </c:pt>
                <c:pt idx="210">
                  <c:v>75</c:v>
                </c:pt>
                <c:pt idx="211">
                  <c:v>59</c:v>
                </c:pt>
                <c:pt idx="212">
                  <c:v>70</c:v>
                </c:pt>
                <c:pt idx="213">
                  <c:v>76</c:v>
                </c:pt>
                <c:pt idx="214">
                  <c:v>78</c:v>
                </c:pt>
                <c:pt idx="215">
                  <c:v>71</c:v>
                </c:pt>
                <c:pt idx="216">
                  <c:v>74</c:v>
                </c:pt>
                <c:pt idx="217">
                  <c:v>81</c:v>
                </c:pt>
                <c:pt idx="218">
                  <c:v>77</c:v>
                </c:pt>
                <c:pt idx="219">
                  <c:v>69</c:v>
                </c:pt>
                <c:pt idx="220">
                  <c:v>86</c:v>
                </c:pt>
                <c:pt idx="221">
                  <c:v>84</c:v>
                </c:pt>
                <c:pt idx="222">
                  <c:v>74</c:v>
                </c:pt>
                <c:pt idx="223">
                  <c:v>85</c:v>
                </c:pt>
                <c:pt idx="224">
                  <c:v>85</c:v>
                </c:pt>
                <c:pt idx="225">
                  <c:v>87</c:v>
                </c:pt>
                <c:pt idx="226">
                  <c:v>65</c:v>
                </c:pt>
                <c:pt idx="227">
                  <c:v>61</c:v>
                </c:pt>
                <c:pt idx="228">
                  <c:v>79</c:v>
                </c:pt>
                <c:pt idx="229">
                  <c:v>71</c:v>
                </c:pt>
                <c:pt idx="230">
                  <c:v>83</c:v>
                </c:pt>
                <c:pt idx="231">
                  <c:v>83</c:v>
                </c:pt>
                <c:pt idx="232">
                  <c:v>81</c:v>
                </c:pt>
                <c:pt idx="233">
                  <c:v>67</c:v>
                </c:pt>
                <c:pt idx="234">
                  <c:v>66</c:v>
                </c:pt>
                <c:pt idx="235">
                  <c:v>64</c:v>
                </c:pt>
                <c:pt idx="236">
                  <c:v>69</c:v>
                </c:pt>
                <c:pt idx="237">
                  <c:v>58</c:v>
                </c:pt>
                <c:pt idx="238">
                  <c:v>63</c:v>
                </c:pt>
                <c:pt idx="239">
                  <c:v>69</c:v>
                </c:pt>
                <c:pt idx="240">
                  <c:v>57</c:v>
                </c:pt>
                <c:pt idx="241">
                  <c:v>51</c:v>
                </c:pt>
                <c:pt idx="242">
                  <c:v>69</c:v>
                </c:pt>
                <c:pt idx="243">
                  <c:v>66</c:v>
                </c:pt>
                <c:pt idx="244">
                  <c:v>50</c:v>
                </c:pt>
                <c:pt idx="245">
                  <c:v>61</c:v>
                </c:pt>
                <c:pt idx="246">
                  <c:v>52</c:v>
                </c:pt>
                <c:pt idx="247">
                  <c:v>54</c:v>
                </c:pt>
                <c:pt idx="248">
                  <c:v>45</c:v>
                </c:pt>
                <c:pt idx="249">
                  <c:v>44</c:v>
                </c:pt>
                <c:pt idx="250">
                  <c:v>37</c:v>
                </c:pt>
                <c:pt idx="251">
                  <c:v>55</c:v>
                </c:pt>
                <c:pt idx="252">
                  <c:v>36</c:v>
                </c:pt>
                <c:pt idx="253">
                  <c:v>41</c:v>
                </c:pt>
                <c:pt idx="254">
                  <c:v>43</c:v>
                </c:pt>
                <c:pt idx="255">
                  <c:v>41</c:v>
                </c:pt>
                <c:pt idx="256">
                  <c:v>45</c:v>
                </c:pt>
                <c:pt idx="257">
                  <c:v>40</c:v>
                </c:pt>
                <c:pt idx="258">
                  <c:v>44</c:v>
                </c:pt>
                <c:pt idx="259">
                  <c:v>42</c:v>
                </c:pt>
                <c:pt idx="260">
                  <c:v>27</c:v>
                </c:pt>
                <c:pt idx="261">
                  <c:v>44</c:v>
                </c:pt>
                <c:pt idx="262">
                  <c:v>33</c:v>
                </c:pt>
                <c:pt idx="263">
                  <c:v>36</c:v>
                </c:pt>
                <c:pt idx="264">
                  <c:v>30</c:v>
                </c:pt>
                <c:pt idx="265">
                  <c:v>35</c:v>
                </c:pt>
                <c:pt idx="266">
                  <c:v>23</c:v>
                </c:pt>
                <c:pt idx="267">
                  <c:v>26</c:v>
                </c:pt>
                <c:pt idx="268">
                  <c:v>28</c:v>
                </c:pt>
                <c:pt idx="269">
                  <c:v>37</c:v>
                </c:pt>
                <c:pt idx="270">
                  <c:v>40</c:v>
                </c:pt>
                <c:pt idx="271">
                  <c:v>30</c:v>
                </c:pt>
                <c:pt idx="272">
                  <c:v>34</c:v>
                </c:pt>
                <c:pt idx="273">
                  <c:v>21</c:v>
                </c:pt>
                <c:pt idx="274">
                  <c:v>25</c:v>
                </c:pt>
                <c:pt idx="275">
                  <c:v>30</c:v>
                </c:pt>
                <c:pt idx="276">
                  <c:v>33</c:v>
                </c:pt>
                <c:pt idx="277">
                  <c:v>26</c:v>
                </c:pt>
                <c:pt idx="278">
                  <c:v>27</c:v>
                </c:pt>
                <c:pt idx="279">
                  <c:v>32</c:v>
                </c:pt>
                <c:pt idx="280">
                  <c:v>22</c:v>
                </c:pt>
                <c:pt idx="281">
                  <c:v>21</c:v>
                </c:pt>
                <c:pt idx="282">
                  <c:v>34</c:v>
                </c:pt>
                <c:pt idx="283">
                  <c:v>28</c:v>
                </c:pt>
                <c:pt idx="284">
                  <c:v>20</c:v>
                </c:pt>
                <c:pt idx="285">
                  <c:v>24</c:v>
                </c:pt>
                <c:pt idx="286">
                  <c:v>20</c:v>
                </c:pt>
                <c:pt idx="287">
                  <c:v>17</c:v>
                </c:pt>
                <c:pt idx="288">
                  <c:v>36</c:v>
                </c:pt>
                <c:pt idx="289">
                  <c:v>25</c:v>
                </c:pt>
                <c:pt idx="290">
                  <c:v>26</c:v>
                </c:pt>
                <c:pt idx="291">
                  <c:v>27</c:v>
                </c:pt>
                <c:pt idx="292">
                  <c:v>33</c:v>
                </c:pt>
                <c:pt idx="293">
                  <c:v>23</c:v>
                </c:pt>
                <c:pt idx="294">
                  <c:v>21</c:v>
                </c:pt>
                <c:pt idx="295">
                  <c:v>19</c:v>
                </c:pt>
                <c:pt idx="296">
                  <c:v>26</c:v>
                </c:pt>
                <c:pt idx="297">
                  <c:v>21</c:v>
                </c:pt>
                <c:pt idx="298">
                  <c:v>21</c:v>
                </c:pt>
                <c:pt idx="299">
                  <c:v>19</c:v>
                </c:pt>
                <c:pt idx="300">
                  <c:v>22</c:v>
                </c:pt>
                <c:pt idx="301">
                  <c:v>22</c:v>
                </c:pt>
                <c:pt idx="302">
                  <c:v>20</c:v>
                </c:pt>
                <c:pt idx="303">
                  <c:v>24</c:v>
                </c:pt>
                <c:pt idx="304">
                  <c:v>16</c:v>
                </c:pt>
                <c:pt idx="305">
                  <c:v>22</c:v>
                </c:pt>
                <c:pt idx="306">
                  <c:v>21</c:v>
                </c:pt>
                <c:pt idx="307">
                  <c:v>13</c:v>
                </c:pt>
                <c:pt idx="308">
                  <c:v>16</c:v>
                </c:pt>
                <c:pt idx="309">
                  <c:v>18</c:v>
                </c:pt>
                <c:pt idx="310">
                  <c:v>19</c:v>
                </c:pt>
                <c:pt idx="311">
                  <c:v>16</c:v>
                </c:pt>
                <c:pt idx="312">
                  <c:v>17</c:v>
                </c:pt>
                <c:pt idx="313">
                  <c:v>21</c:v>
                </c:pt>
                <c:pt idx="314">
                  <c:v>14</c:v>
                </c:pt>
                <c:pt idx="315">
                  <c:v>10</c:v>
                </c:pt>
                <c:pt idx="316">
                  <c:v>21</c:v>
                </c:pt>
                <c:pt idx="317">
                  <c:v>13</c:v>
                </c:pt>
                <c:pt idx="318">
                  <c:v>14</c:v>
                </c:pt>
                <c:pt idx="319">
                  <c:v>9</c:v>
                </c:pt>
                <c:pt idx="320">
                  <c:v>11</c:v>
                </c:pt>
                <c:pt idx="321">
                  <c:v>14</c:v>
                </c:pt>
                <c:pt idx="322">
                  <c:v>12</c:v>
                </c:pt>
                <c:pt idx="323">
                  <c:v>11</c:v>
                </c:pt>
                <c:pt idx="324">
                  <c:v>12</c:v>
                </c:pt>
                <c:pt idx="325">
                  <c:v>19</c:v>
                </c:pt>
                <c:pt idx="326">
                  <c:v>11</c:v>
                </c:pt>
                <c:pt idx="327">
                  <c:v>12</c:v>
                </c:pt>
                <c:pt idx="328">
                  <c:v>16</c:v>
                </c:pt>
                <c:pt idx="329">
                  <c:v>21</c:v>
                </c:pt>
                <c:pt idx="330">
                  <c:v>17</c:v>
                </c:pt>
                <c:pt idx="331">
                  <c:v>13</c:v>
                </c:pt>
                <c:pt idx="332">
                  <c:v>12</c:v>
                </c:pt>
                <c:pt idx="333">
                  <c:v>7</c:v>
                </c:pt>
                <c:pt idx="334">
                  <c:v>11</c:v>
                </c:pt>
                <c:pt idx="335">
                  <c:v>17</c:v>
                </c:pt>
                <c:pt idx="336">
                  <c:v>15</c:v>
                </c:pt>
                <c:pt idx="337">
                  <c:v>19</c:v>
                </c:pt>
                <c:pt idx="338">
                  <c:v>10</c:v>
                </c:pt>
                <c:pt idx="339">
                  <c:v>5</c:v>
                </c:pt>
                <c:pt idx="340">
                  <c:v>12</c:v>
                </c:pt>
                <c:pt idx="341">
                  <c:v>14</c:v>
                </c:pt>
                <c:pt idx="342">
                  <c:v>10</c:v>
                </c:pt>
                <c:pt idx="343">
                  <c:v>12</c:v>
                </c:pt>
                <c:pt idx="344">
                  <c:v>10</c:v>
                </c:pt>
                <c:pt idx="345">
                  <c:v>12</c:v>
                </c:pt>
                <c:pt idx="346">
                  <c:v>12</c:v>
                </c:pt>
                <c:pt idx="347">
                  <c:v>9</c:v>
                </c:pt>
                <c:pt idx="348">
                  <c:v>13</c:v>
                </c:pt>
                <c:pt idx="349">
                  <c:v>6</c:v>
                </c:pt>
                <c:pt idx="350">
                  <c:v>13</c:v>
                </c:pt>
                <c:pt idx="351">
                  <c:v>15</c:v>
                </c:pt>
                <c:pt idx="352">
                  <c:v>13</c:v>
                </c:pt>
                <c:pt idx="353">
                  <c:v>6</c:v>
                </c:pt>
                <c:pt idx="354">
                  <c:v>11</c:v>
                </c:pt>
                <c:pt idx="355">
                  <c:v>9</c:v>
                </c:pt>
                <c:pt idx="356">
                  <c:v>16</c:v>
                </c:pt>
                <c:pt idx="357">
                  <c:v>10</c:v>
                </c:pt>
                <c:pt idx="358">
                  <c:v>13</c:v>
                </c:pt>
                <c:pt idx="359">
                  <c:v>8</c:v>
                </c:pt>
                <c:pt idx="360">
                  <c:v>9</c:v>
                </c:pt>
                <c:pt idx="361">
                  <c:v>8</c:v>
                </c:pt>
                <c:pt idx="362">
                  <c:v>12</c:v>
                </c:pt>
                <c:pt idx="363">
                  <c:v>11</c:v>
                </c:pt>
                <c:pt idx="364">
                  <c:v>8</c:v>
                </c:pt>
                <c:pt idx="365">
                  <c:v>11</c:v>
                </c:pt>
                <c:pt idx="366">
                  <c:v>16</c:v>
                </c:pt>
                <c:pt idx="367">
                  <c:v>9</c:v>
                </c:pt>
                <c:pt idx="368">
                  <c:v>11</c:v>
                </c:pt>
                <c:pt idx="369">
                  <c:v>8</c:v>
                </c:pt>
                <c:pt idx="370">
                  <c:v>9</c:v>
                </c:pt>
                <c:pt idx="371">
                  <c:v>13</c:v>
                </c:pt>
                <c:pt idx="372">
                  <c:v>10</c:v>
                </c:pt>
                <c:pt idx="373">
                  <c:v>9</c:v>
                </c:pt>
                <c:pt idx="374">
                  <c:v>8</c:v>
                </c:pt>
                <c:pt idx="375">
                  <c:v>4</c:v>
                </c:pt>
                <c:pt idx="376">
                  <c:v>8</c:v>
                </c:pt>
                <c:pt idx="377">
                  <c:v>8</c:v>
                </c:pt>
                <c:pt idx="378">
                  <c:v>6</c:v>
                </c:pt>
                <c:pt idx="379">
                  <c:v>11</c:v>
                </c:pt>
                <c:pt idx="380">
                  <c:v>5</c:v>
                </c:pt>
                <c:pt idx="381">
                  <c:v>10</c:v>
                </c:pt>
                <c:pt idx="382">
                  <c:v>8</c:v>
                </c:pt>
                <c:pt idx="383">
                  <c:v>9</c:v>
                </c:pt>
                <c:pt idx="384">
                  <c:v>7</c:v>
                </c:pt>
                <c:pt idx="385">
                  <c:v>7</c:v>
                </c:pt>
                <c:pt idx="386">
                  <c:v>6</c:v>
                </c:pt>
                <c:pt idx="387">
                  <c:v>7</c:v>
                </c:pt>
                <c:pt idx="388">
                  <c:v>6</c:v>
                </c:pt>
                <c:pt idx="389">
                  <c:v>7</c:v>
                </c:pt>
                <c:pt idx="390">
                  <c:v>8</c:v>
                </c:pt>
                <c:pt idx="391">
                  <c:v>6</c:v>
                </c:pt>
                <c:pt idx="392">
                  <c:v>7</c:v>
                </c:pt>
                <c:pt idx="393">
                  <c:v>11</c:v>
                </c:pt>
                <c:pt idx="394">
                  <c:v>2</c:v>
                </c:pt>
                <c:pt idx="395">
                  <c:v>8</c:v>
                </c:pt>
                <c:pt idx="396">
                  <c:v>4</c:v>
                </c:pt>
                <c:pt idx="397">
                  <c:v>2</c:v>
                </c:pt>
                <c:pt idx="398">
                  <c:v>4</c:v>
                </c:pt>
                <c:pt idx="399">
                  <c:v>8</c:v>
                </c:pt>
                <c:pt idx="400">
                  <c:v>6</c:v>
                </c:pt>
                <c:pt idx="401">
                  <c:v>5</c:v>
                </c:pt>
                <c:pt idx="402">
                  <c:v>9</c:v>
                </c:pt>
                <c:pt idx="403">
                  <c:v>7</c:v>
                </c:pt>
                <c:pt idx="404">
                  <c:v>2</c:v>
                </c:pt>
                <c:pt idx="405">
                  <c:v>7</c:v>
                </c:pt>
                <c:pt idx="406">
                  <c:v>5</c:v>
                </c:pt>
                <c:pt idx="407">
                  <c:v>7</c:v>
                </c:pt>
                <c:pt idx="408">
                  <c:v>1</c:v>
                </c:pt>
                <c:pt idx="409">
                  <c:v>4</c:v>
                </c:pt>
                <c:pt idx="410">
                  <c:v>6</c:v>
                </c:pt>
                <c:pt idx="411">
                  <c:v>4</c:v>
                </c:pt>
                <c:pt idx="412">
                  <c:v>6</c:v>
                </c:pt>
                <c:pt idx="413">
                  <c:v>5</c:v>
                </c:pt>
                <c:pt idx="414">
                  <c:v>5</c:v>
                </c:pt>
                <c:pt idx="415">
                  <c:v>4</c:v>
                </c:pt>
                <c:pt idx="416">
                  <c:v>7</c:v>
                </c:pt>
                <c:pt idx="417">
                  <c:v>6</c:v>
                </c:pt>
                <c:pt idx="418">
                  <c:v>4</c:v>
                </c:pt>
                <c:pt idx="419">
                  <c:v>2</c:v>
                </c:pt>
                <c:pt idx="420">
                  <c:v>6</c:v>
                </c:pt>
                <c:pt idx="421">
                  <c:v>2</c:v>
                </c:pt>
                <c:pt idx="422">
                  <c:v>2</c:v>
                </c:pt>
                <c:pt idx="423">
                  <c:v>5</c:v>
                </c:pt>
                <c:pt idx="424">
                  <c:v>10</c:v>
                </c:pt>
                <c:pt idx="425">
                  <c:v>4</c:v>
                </c:pt>
                <c:pt idx="426">
                  <c:v>2</c:v>
                </c:pt>
                <c:pt idx="427">
                  <c:v>5</c:v>
                </c:pt>
                <c:pt idx="428">
                  <c:v>4</c:v>
                </c:pt>
                <c:pt idx="429">
                  <c:v>7</c:v>
                </c:pt>
                <c:pt idx="430">
                  <c:v>7</c:v>
                </c:pt>
                <c:pt idx="431">
                  <c:v>2</c:v>
                </c:pt>
                <c:pt idx="432">
                  <c:v>4</c:v>
                </c:pt>
                <c:pt idx="433">
                  <c:v>7</c:v>
                </c:pt>
                <c:pt idx="434">
                  <c:v>1</c:v>
                </c:pt>
                <c:pt idx="435">
                  <c:v>5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6</c:v>
                </c:pt>
                <c:pt idx="440">
                  <c:v>3</c:v>
                </c:pt>
                <c:pt idx="441">
                  <c:v>2</c:v>
                </c:pt>
                <c:pt idx="442">
                  <c:v>3</c:v>
                </c:pt>
                <c:pt idx="443">
                  <c:v>7</c:v>
                </c:pt>
                <c:pt idx="444">
                  <c:v>5</c:v>
                </c:pt>
                <c:pt idx="445">
                  <c:v>5</c:v>
                </c:pt>
                <c:pt idx="446">
                  <c:v>4</c:v>
                </c:pt>
                <c:pt idx="447">
                  <c:v>3</c:v>
                </c:pt>
                <c:pt idx="448">
                  <c:v>3</c:v>
                </c:pt>
                <c:pt idx="449">
                  <c:v>2</c:v>
                </c:pt>
                <c:pt idx="450">
                  <c:v>3</c:v>
                </c:pt>
                <c:pt idx="451">
                  <c:v>5</c:v>
                </c:pt>
                <c:pt idx="452">
                  <c:v>2</c:v>
                </c:pt>
                <c:pt idx="453">
                  <c:v>6</c:v>
                </c:pt>
                <c:pt idx="454">
                  <c:v>1</c:v>
                </c:pt>
                <c:pt idx="455">
                  <c:v>0</c:v>
                </c:pt>
                <c:pt idx="456">
                  <c:v>9</c:v>
                </c:pt>
                <c:pt idx="457">
                  <c:v>7</c:v>
                </c:pt>
                <c:pt idx="458">
                  <c:v>2</c:v>
                </c:pt>
                <c:pt idx="459">
                  <c:v>6</c:v>
                </c:pt>
                <c:pt idx="460">
                  <c:v>2</c:v>
                </c:pt>
                <c:pt idx="461">
                  <c:v>4</c:v>
                </c:pt>
                <c:pt idx="462">
                  <c:v>5</c:v>
                </c:pt>
                <c:pt idx="463">
                  <c:v>6</c:v>
                </c:pt>
                <c:pt idx="464">
                  <c:v>2</c:v>
                </c:pt>
                <c:pt idx="465">
                  <c:v>6</c:v>
                </c:pt>
                <c:pt idx="466">
                  <c:v>2</c:v>
                </c:pt>
                <c:pt idx="467">
                  <c:v>6</c:v>
                </c:pt>
                <c:pt idx="468">
                  <c:v>4</c:v>
                </c:pt>
                <c:pt idx="469">
                  <c:v>1</c:v>
                </c:pt>
                <c:pt idx="470">
                  <c:v>4</c:v>
                </c:pt>
                <c:pt idx="471">
                  <c:v>4</c:v>
                </c:pt>
                <c:pt idx="472">
                  <c:v>4</c:v>
                </c:pt>
                <c:pt idx="473">
                  <c:v>4</c:v>
                </c:pt>
                <c:pt idx="474">
                  <c:v>1</c:v>
                </c:pt>
                <c:pt idx="475">
                  <c:v>4</c:v>
                </c:pt>
                <c:pt idx="476">
                  <c:v>5</c:v>
                </c:pt>
                <c:pt idx="477">
                  <c:v>4</c:v>
                </c:pt>
                <c:pt idx="478">
                  <c:v>1</c:v>
                </c:pt>
                <c:pt idx="479">
                  <c:v>2</c:v>
                </c:pt>
                <c:pt idx="480">
                  <c:v>2</c:v>
                </c:pt>
                <c:pt idx="481">
                  <c:v>3</c:v>
                </c:pt>
                <c:pt idx="482">
                  <c:v>0</c:v>
                </c:pt>
                <c:pt idx="483">
                  <c:v>1</c:v>
                </c:pt>
                <c:pt idx="484">
                  <c:v>4</c:v>
                </c:pt>
                <c:pt idx="485">
                  <c:v>5</c:v>
                </c:pt>
                <c:pt idx="486">
                  <c:v>2</c:v>
                </c:pt>
                <c:pt idx="487">
                  <c:v>1</c:v>
                </c:pt>
                <c:pt idx="488">
                  <c:v>2</c:v>
                </c:pt>
                <c:pt idx="489">
                  <c:v>6</c:v>
                </c:pt>
                <c:pt idx="490">
                  <c:v>2</c:v>
                </c:pt>
                <c:pt idx="491">
                  <c:v>2</c:v>
                </c:pt>
                <c:pt idx="492">
                  <c:v>2</c:v>
                </c:pt>
                <c:pt idx="493">
                  <c:v>4</c:v>
                </c:pt>
                <c:pt idx="494">
                  <c:v>1</c:v>
                </c:pt>
                <c:pt idx="495">
                  <c:v>2</c:v>
                </c:pt>
                <c:pt idx="496">
                  <c:v>1</c:v>
                </c:pt>
                <c:pt idx="497">
                  <c:v>0</c:v>
                </c:pt>
                <c:pt idx="498">
                  <c:v>1</c:v>
                </c:pt>
                <c:pt idx="499">
                  <c:v>2</c:v>
                </c:pt>
                <c:pt idx="500">
                  <c:v>1</c:v>
                </c:pt>
                <c:pt idx="501">
                  <c:v>3</c:v>
                </c:pt>
                <c:pt idx="502">
                  <c:v>2</c:v>
                </c:pt>
                <c:pt idx="503">
                  <c:v>2</c:v>
                </c:pt>
                <c:pt idx="504">
                  <c:v>0</c:v>
                </c:pt>
                <c:pt idx="505">
                  <c:v>5</c:v>
                </c:pt>
                <c:pt idx="506">
                  <c:v>1</c:v>
                </c:pt>
                <c:pt idx="507">
                  <c:v>2</c:v>
                </c:pt>
                <c:pt idx="508">
                  <c:v>3</c:v>
                </c:pt>
                <c:pt idx="509">
                  <c:v>1</c:v>
                </c:pt>
                <c:pt idx="510">
                  <c:v>2</c:v>
                </c:pt>
                <c:pt idx="511">
                  <c:v>0</c:v>
                </c:pt>
                <c:pt idx="512">
                  <c:v>1</c:v>
                </c:pt>
                <c:pt idx="513">
                  <c:v>3</c:v>
                </c:pt>
                <c:pt idx="514">
                  <c:v>2</c:v>
                </c:pt>
                <c:pt idx="515">
                  <c:v>6</c:v>
                </c:pt>
                <c:pt idx="516">
                  <c:v>2</c:v>
                </c:pt>
                <c:pt idx="517">
                  <c:v>1</c:v>
                </c:pt>
                <c:pt idx="518">
                  <c:v>3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3</c:v>
                </c:pt>
                <c:pt idx="524">
                  <c:v>2</c:v>
                </c:pt>
                <c:pt idx="525">
                  <c:v>3</c:v>
                </c:pt>
                <c:pt idx="526">
                  <c:v>2</c:v>
                </c:pt>
                <c:pt idx="527">
                  <c:v>5</c:v>
                </c:pt>
                <c:pt idx="528">
                  <c:v>0</c:v>
                </c:pt>
                <c:pt idx="529">
                  <c:v>1</c:v>
                </c:pt>
                <c:pt idx="530">
                  <c:v>4</c:v>
                </c:pt>
                <c:pt idx="531">
                  <c:v>0</c:v>
                </c:pt>
                <c:pt idx="532">
                  <c:v>1</c:v>
                </c:pt>
                <c:pt idx="533">
                  <c:v>0</c:v>
                </c:pt>
                <c:pt idx="534">
                  <c:v>0</c:v>
                </c:pt>
                <c:pt idx="535">
                  <c:v>2</c:v>
                </c:pt>
                <c:pt idx="536">
                  <c:v>1</c:v>
                </c:pt>
                <c:pt idx="537">
                  <c:v>0</c:v>
                </c:pt>
                <c:pt idx="538">
                  <c:v>3</c:v>
                </c:pt>
                <c:pt idx="539">
                  <c:v>3</c:v>
                </c:pt>
                <c:pt idx="540">
                  <c:v>0</c:v>
                </c:pt>
                <c:pt idx="541">
                  <c:v>4</c:v>
                </c:pt>
                <c:pt idx="542">
                  <c:v>2</c:v>
                </c:pt>
                <c:pt idx="543">
                  <c:v>2</c:v>
                </c:pt>
                <c:pt idx="544">
                  <c:v>4</c:v>
                </c:pt>
                <c:pt idx="545">
                  <c:v>0</c:v>
                </c:pt>
                <c:pt idx="546">
                  <c:v>1</c:v>
                </c:pt>
                <c:pt idx="547">
                  <c:v>1</c:v>
                </c:pt>
                <c:pt idx="548">
                  <c:v>2</c:v>
                </c:pt>
                <c:pt idx="549">
                  <c:v>1</c:v>
                </c:pt>
                <c:pt idx="550">
                  <c:v>3</c:v>
                </c:pt>
                <c:pt idx="551">
                  <c:v>4</c:v>
                </c:pt>
                <c:pt idx="552">
                  <c:v>2</c:v>
                </c:pt>
                <c:pt idx="553">
                  <c:v>4</c:v>
                </c:pt>
                <c:pt idx="554">
                  <c:v>2</c:v>
                </c:pt>
                <c:pt idx="555">
                  <c:v>1</c:v>
                </c:pt>
                <c:pt idx="556">
                  <c:v>1</c:v>
                </c:pt>
                <c:pt idx="557">
                  <c:v>2</c:v>
                </c:pt>
                <c:pt idx="558">
                  <c:v>2</c:v>
                </c:pt>
                <c:pt idx="559">
                  <c:v>1</c:v>
                </c:pt>
                <c:pt idx="560">
                  <c:v>0</c:v>
                </c:pt>
                <c:pt idx="561">
                  <c:v>2</c:v>
                </c:pt>
                <c:pt idx="562">
                  <c:v>1</c:v>
                </c:pt>
                <c:pt idx="563">
                  <c:v>3</c:v>
                </c:pt>
                <c:pt idx="564">
                  <c:v>3</c:v>
                </c:pt>
                <c:pt idx="565">
                  <c:v>2</c:v>
                </c:pt>
                <c:pt idx="566">
                  <c:v>4</c:v>
                </c:pt>
                <c:pt idx="567">
                  <c:v>0</c:v>
                </c:pt>
                <c:pt idx="568">
                  <c:v>1</c:v>
                </c:pt>
                <c:pt idx="569">
                  <c:v>3</c:v>
                </c:pt>
                <c:pt idx="570">
                  <c:v>2</c:v>
                </c:pt>
                <c:pt idx="571">
                  <c:v>1</c:v>
                </c:pt>
                <c:pt idx="572">
                  <c:v>0</c:v>
                </c:pt>
                <c:pt idx="573">
                  <c:v>3</c:v>
                </c:pt>
                <c:pt idx="574">
                  <c:v>1</c:v>
                </c:pt>
                <c:pt idx="575">
                  <c:v>2</c:v>
                </c:pt>
                <c:pt idx="576">
                  <c:v>2</c:v>
                </c:pt>
                <c:pt idx="577">
                  <c:v>3</c:v>
                </c:pt>
                <c:pt idx="578">
                  <c:v>2</c:v>
                </c:pt>
                <c:pt idx="579">
                  <c:v>2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2</c:v>
                </c:pt>
                <c:pt idx="590">
                  <c:v>3</c:v>
                </c:pt>
                <c:pt idx="591">
                  <c:v>0</c:v>
                </c:pt>
                <c:pt idx="592">
                  <c:v>2</c:v>
                </c:pt>
                <c:pt idx="593">
                  <c:v>0</c:v>
                </c:pt>
                <c:pt idx="594">
                  <c:v>2</c:v>
                </c:pt>
                <c:pt idx="595">
                  <c:v>2</c:v>
                </c:pt>
                <c:pt idx="596">
                  <c:v>1</c:v>
                </c:pt>
                <c:pt idx="597">
                  <c:v>2</c:v>
                </c:pt>
                <c:pt idx="598">
                  <c:v>2</c:v>
                </c:pt>
                <c:pt idx="599">
                  <c:v>3</c:v>
                </c:pt>
                <c:pt idx="600">
                  <c:v>1</c:v>
                </c:pt>
                <c:pt idx="601">
                  <c:v>2</c:v>
                </c:pt>
                <c:pt idx="602">
                  <c:v>0</c:v>
                </c:pt>
                <c:pt idx="603">
                  <c:v>2</c:v>
                </c:pt>
                <c:pt idx="604">
                  <c:v>0</c:v>
                </c:pt>
                <c:pt idx="605">
                  <c:v>2</c:v>
                </c:pt>
                <c:pt idx="606">
                  <c:v>0</c:v>
                </c:pt>
                <c:pt idx="607">
                  <c:v>0</c:v>
                </c:pt>
                <c:pt idx="608">
                  <c:v>1</c:v>
                </c:pt>
                <c:pt idx="609">
                  <c:v>0</c:v>
                </c:pt>
                <c:pt idx="610">
                  <c:v>1</c:v>
                </c:pt>
                <c:pt idx="611">
                  <c:v>0</c:v>
                </c:pt>
                <c:pt idx="612">
                  <c:v>0</c:v>
                </c:pt>
                <c:pt idx="613">
                  <c:v>2</c:v>
                </c:pt>
                <c:pt idx="614">
                  <c:v>5</c:v>
                </c:pt>
                <c:pt idx="615">
                  <c:v>1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1</c:v>
                </c:pt>
                <c:pt idx="620">
                  <c:v>0</c:v>
                </c:pt>
                <c:pt idx="621">
                  <c:v>1</c:v>
                </c:pt>
                <c:pt idx="622">
                  <c:v>0</c:v>
                </c:pt>
                <c:pt idx="623">
                  <c:v>2</c:v>
                </c:pt>
                <c:pt idx="624">
                  <c:v>0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0</c:v>
                </c:pt>
                <c:pt idx="629">
                  <c:v>1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0</c:v>
                </c:pt>
                <c:pt idx="637">
                  <c:v>1</c:v>
                </c:pt>
                <c:pt idx="638">
                  <c:v>1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1</c:v>
                </c:pt>
                <c:pt idx="644">
                  <c:v>3</c:v>
                </c:pt>
                <c:pt idx="645">
                  <c:v>2</c:v>
                </c:pt>
                <c:pt idx="646">
                  <c:v>2</c:v>
                </c:pt>
                <c:pt idx="647">
                  <c:v>0</c:v>
                </c:pt>
                <c:pt idx="648">
                  <c:v>0</c:v>
                </c:pt>
                <c:pt idx="649">
                  <c:v>4</c:v>
                </c:pt>
                <c:pt idx="650">
                  <c:v>0</c:v>
                </c:pt>
                <c:pt idx="651">
                  <c:v>2</c:v>
                </c:pt>
                <c:pt idx="652">
                  <c:v>1</c:v>
                </c:pt>
                <c:pt idx="653">
                  <c:v>0</c:v>
                </c:pt>
                <c:pt idx="654">
                  <c:v>1</c:v>
                </c:pt>
                <c:pt idx="655">
                  <c:v>3</c:v>
                </c:pt>
                <c:pt idx="656">
                  <c:v>0</c:v>
                </c:pt>
                <c:pt idx="657">
                  <c:v>1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3</c:v>
                </c:pt>
                <c:pt idx="663">
                  <c:v>1</c:v>
                </c:pt>
                <c:pt idx="664">
                  <c:v>1</c:v>
                </c:pt>
                <c:pt idx="665">
                  <c:v>2</c:v>
                </c:pt>
                <c:pt idx="666">
                  <c:v>2</c:v>
                </c:pt>
                <c:pt idx="667">
                  <c:v>1</c:v>
                </c:pt>
                <c:pt idx="668">
                  <c:v>0</c:v>
                </c:pt>
                <c:pt idx="669">
                  <c:v>2</c:v>
                </c:pt>
                <c:pt idx="670">
                  <c:v>0</c:v>
                </c:pt>
                <c:pt idx="671">
                  <c:v>2</c:v>
                </c:pt>
                <c:pt idx="672">
                  <c:v>0</c:v>
                </c:pt>
                <c:pt idx="673">
                  <c:v>0</c:v>
                </c:pt>
                <c:pt idx="674">
                  <c:v>3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2</c:v>
                </c:pt>
                <c:pt idx="679">
                  <c:v>0</c:v>
                </c:pt>
                <c:pt idx="680">
                  <c:v>0</c:v>
                </c:pt>
                <c:pt idx="681">
                  <c:v>1</c:v>
                </c:pt>
                <c:pt idx="682">
                  <c:v>2</c:v>
                </c:pt>
                <c:pt idx="683">
                  <c:v>0</c:v>
                </c:pt>
                <c:pt idx="684">
                  <c:v>1</c:v>
                </c:pt>
                <c:pt idx="685">
                  <c:v>1</c:v>
                </c:pt>
                <c:pt idx="686">
                  <c:v>0</c:v>
                </c:pt>
                <c:pt idx="687">
                  <c:v>1</c:v>
                </c:pt>
                <c:pt idx="688">
                  <c:v>0</c:v>
                </c:pt>
                <c:pt idx="689">
                  <c:v>0</c:v>
                </c:pt>
                <c:pt idx="690">
                  <c:v>2</c:v>
                </c:pt>
                <c:pt idx="691">
                  <c:v>2</c:v>
                </c:pt>
                <c:pt idx="692">
                  <c:v>1</c:v>
                </c:pt>
                <c:pt idx="693">
                  <c:v>3</c:v>
                </c:pt>
                <c:pt idx="694">
                  <c:v>0</c:v>
                </c:pt>
                <c:pt idx="695">
                  <c:v>2</c:v>
                </c:pt>
                <c:pt idx="696">
                  <c:v>0</c:v>
                </c:pt>
                <c:pt idx="697">
                  <c:v>2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1</c:v>
                </c:pt>
                <c:pt idx="703">
                  <c:v>1</c:v>
                </c:pt>
                <c:pt idx="704">
                  <c:v>0</c:v>
                </c:pt>
                <c:pt idx="705">
                  <c:v>0</c:v>
                </c:pt>
                <c:pt idx="706">
                  <c:v>2</c:v>
                </c:pt>
                <c:pt idx="707">
                  <c:v>1</c:v>
                </c:pt>
                <c:pt idx="708">
                  <c:v>0</c:v>
                </c:pt>
                <c:pt idx="709">
                  <c:v>2</c:v>
                </c:pt>
                <c:pt idx="710">
                  <c:v>3</c:v>
                </c:pt>
                <c:pt idx="711">
                  <c:v>1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2</c:v>
                </c:pt>
                <c:pt idx="716">
                  <c:v>0</c:v>
                </c:pt>
                <c:pt idx="717">
                  <c:v>1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1</c:v>
                </c:pt>
                <c:pt idx="723">
                  <c:v>1</c:v>
                </c:pt>
                <c:pt idx="724">
                  <c:v>0</c:v>
                </c:pt>
                <c:pt idx="725">
                  <c:v>0</c:v>
                </c:pt>
                <c:pt idx="726">
                  <c:v>2</c:v>
                </c:pt>
                <c:pt idx="727">
                  <c:v>1</c:v>
                </c:pt>
                <c:pt idx="728">
                  <c:v>2</c:v>
                </c:pt>
                <c:pt idx="729">
                  <c:v>0</c:v>
                </c:pt>
                <c:pt idx="730">
                  <c:v>0</c:v>
                </c:pt>
                <c:pt idx="731">
                  <c:v>1</c:v>
                </c:pt>
                <c:pt idx="732">
                  <c:v>2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1</c:v>
                </c:pt>
                <c:pt idx="737">
                  <c:v>0</c:v>
                </c:pt>
                <c:pt idx="738">
                  <c:v>0</c:v>
                </c:pt>
                <c:pt idx="739">
                  <c:v>3</c:v>
                </c:pt>
                <c:pt idx="740">
                  <c:v>0</c:v>
                </c:pt>
                <c:pt idx="741">
                  <c:v>0</c:v>
                </c:pt>
                <c:pt idx="742">
                  <c:v>2</c:v>
                </c:pt>
                <c:pt idx="743">
                  <c:v>1</c:v>
                </c:pt>
                <c:pt idx="744">
                  <c:v>1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2</c:v>
                </c:pt>
                <c:pt idx="751">
                  <c:v>0</c:v>
                </c:pt>
                <c:pt idx="752">
                  <c:v>1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1</c:v>
                </c:pt>
                <c:pt idx="761">
                  <c:v>0</c:v>
                </c:pt>
                <c:pt idx="762">
                  <c:v>1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1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1</c:v>
                </c:pt>
                <c:pt idx="782">
                  <c:v>1</c:v>
                </c:pt>
                <c:pt idx="783">
                  <c:v>0</c:v>
                </c:pt>
                <c:pt idx="784">
                  <c:v>1</c:v>
                </c:pt>
                <c:pt idx="785">
                  <c:v>3</c:v>
                </c:pt>
                <c:pt idx="786">
                  <c:v>1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1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1</c:v>
                </c:pt>
                <c:pt idx="799">
                  <c:v>0</c:v>
                </c:pt>
                <c:pt idx="800">
                  <c:v>0</c:v>
                </c:pt>
                <c:pt idx="801">
                  <c:v>1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1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1</c:v>
                </c:pt>
                <c:pt idx="825">
                  <c:v>0</c:v>
                </c:pt>
                <c:pt idx="826">
                  <c:v>1</c:v>
                </c:pt>
                <c:pt idx="827">
                  <c:v>0</c:v>
                </c:pt>
                <c:pt idx="828">
                  <c:v>0</c:v>
                </c:pt>
                <c:pt idx="829">
                  <c:v>1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1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1</c:v>
                </c:pt>
                <c:pt idx="849">
                  <c:v>1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1</c:v>
                </c:pt>
                <c:pt idx="854">
                  <c:v>0</c:v>
                </c:pt>
                <c:pt idx="855">
                  <c:v>1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1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1</c:v>
                </c:pt>
                <c:pt idx="881">
                  <c:v>0</c:v>
                </c:pt>
                <c:pt idx="882">
                  <c:v>1</c:v>
                </c:pt>
                <c:pt idx="883">
                  <c:v>1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1</c:v>
                </c:pt>
                <c:pt idx="890">
                  <c:v>0</c:v>
                </c:pt>
                <c:pt idx="891">
                  <c:v>0</c:v>
                </c:pt>
                <c:pt idx="892">
                  <c:v>1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2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1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2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1</c:v>
                </c:pt>
                <c:pt idx="934">
                  <c:v>1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1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1</c:v>
                </c:pt>
                <c:pt idx="967">
                  <c:v>0</c:v>
                </c:pt>
                <c:pt idx="968">
                  <c:v>1</c:v>
                </c:pt>
                <c:pt idx="969">
                  <c:v>1</c:v>
                </c:pt>
                <c:pt idx="970">
                  <c:v>0</c:v>
                </c:pt>
                <c:pt idx="971">
                  <c:v>0</c:v>
                </c:pt>
                <c:pt idx="972">
                  <c:v>1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1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1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1</c:v>
                </c:pt>
                <c:pt idx="996">
                  <c:v>1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027776"/>
        <c:axId val="94029312"/>
      </c:scatterChart>
      <c:valAx>
        <c:axId val="94027776"/>
        <c:scaling>
          <c:orientation val="minMax"/>
        </c:scaling>
        <c:delete val="0"/>
        <c:axPos val="b"/>
        <c:majorTickMark val="out"/>
        <c:minorTickMark val="none"/>
        <c:tickLblPos val="nextTo"/>
        <c:crossAx val="94029312"/>
        <c:crosses val="autoZero"/>
        <c:crossBetween val="midCat"/>
      </c:valAx>
      <c:valAx>
        <c:axId val="940293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40277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'Am241-330-370-gain10'!$A$1:$A$50</c:f>
              <c:strCache>
                <c:ptCount val="1"/>
                <c:pt idx="0">
                  <c:v>ctm=80 dtm=4000 sen=0 coi=0 aui=a003 auo=0 auxsys=0 rtcuse=0 tct=100 tp0=0 tp1=0 tp2=1 dor=ffff dac=0 diguse=0 digval=0 rtprena=0 rtpreset=1000.000     autoinc=0  savedata=0  mpafmt=dat sephead=0  fmt=asc smoothpts=5  [ADC1] range=1024 active=1 prena=0  l</c:v>
                </c:pt>
              </c:strCache>
            </c:strRef>
          </c:tx>
          <c:marker>
            <c:symbol val="none"/>
          </c:marker>
          <c:yVal>
            <c:numRef>
              <c:f>'Am241-330-370-gain10'!$A$51:$A$1074</c:f>
              <c:numCache>
                <c:formatCode>General</c:formatCode>
                <c:ptCount val="10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58</c:v>
                </c:pt>
                <c:pt idx="56">
                  <c:v>92</c:v>
                </c:pt>
                <c:pt idx="57">
                  <c:v>88</c:v>
                </c:pt>
                <c:pt idx="58">
                  <c:v>106</c:v>
                </c:pt>
                <c:pt idx="59">
                  <c:v>114</c:v>
                </c:pt>
                <c:pt idx="60">
                  <c:v>124</c:v>
                </c:pt>
                <c:pt idx="61">
                  <c:v>100</c:v>
                </c:pt>
                <c:pt idx="62">
                  <c:v>111</c:v>
                </c:pt>
                <c:pt idx="63">
                  <c:v>106</c:v>
                </c:pt>
                <c:pt idx="64">
                  <c:v>135</c:v>
                </c:pt>
                <c:pt idx="65">
                  <c:v>130</c:v>
                </c:pt>
                <c:pt idx="66">
                  <c:v>141</c:v>
                </c:pt>
                <c:pt idx="67">
                  <c:v>131</c:v>
                </c:pt>
                <c:pt idx="68">
                  <c:v>158</c:v>
                </c:pt>
                <c:pt idx="69">
                  <c:v>155</c:v>
                </c:pt>
                <c:pt idx="70">
                  <c:v>165</c:v>
                </c:pt>
                <c:pt idx="71">
                  <c:v>177</c:v>
                </c:pt>
                <c:pt idx="72">
                  <c:v>209</c:v>
                </c:pt>
                <c:pt idx="73">
                  <c:v>155</c:v>
                </c:pt>
                <c:pt idx="74">
                  <c:v>192</c:v>
                </c:pt>
                <c:pt idx="75">
                  <c:v>178</c:v>
                </c:pt>
                <c:pt idx="76">
                  <c:v>203</c:v>
                </c:pt>
                <c:pt idx="77">
                  <c:v>191</c:v>
                </c:pt>
                <c:pt idx="78">
                  <c:v>174</c:v>
                </c:pt>
                <c:pt idx="79">
                  <c:v>191</c:v>
                </c:pt>
                <c:pt idx="80">
                  <c:v>169</c:v>
                </c:pt>
                <c:pt idx="81">
                  <c:v>156</c:v>
                </c:pt>
                <c:pt idx="82">
                  <c:v>156</c:v>
                </c:pt>
                <c:pt idx="83">
                  <c:v>163</c:v>
                </c:pt>
                <c:pt idx="84">
                  <c:v>115</c:v>
                </c:pt>
                <c:pt idx="85">
                  <c:v>133</c:v>
                </c:pt>
                <c:pt idx="86">
                  <c:v>138</c:v>
                </c:pt>
                <c:pt idx="87">
                  <c:v>114</c:v>
                </c:pt>
                <c:pt idx="88">
                  <c:v>118</c:v>
                </c:pt>
                <c:pt idx="89">
                  <c:v>113</c:v>
                </c:pt>
                <c:pt idx="90">
                  <c:v>132</c:v>
                </c:pt>
                <c:pt idx="91">
                  <c:v>119</c:v>
                </c:pt>
                <c:pt idx="92">
                  <c:v>124</c:v>
                </c:pt>
                <c:pt idx="93">
                  <c:v>147</c:v>
                </c:pt>
                <c:pt idx="94">
                  <c:v>145</c:v>
                </c:pt>
                <c:pt idx="95">
                  <c:v>133</c:v>
                </c:pt>
                <c:pt idx="96">
                  <c:v>138</c:v>
                </c:pt>
                <c:pt idx="97">
                  <c:v>131</c:v>
                </c:pt>
                <c:pt idx="98">
                  <c:v>121</c:v>
                </c:pt>
                <c:pt idx="99">
                  <c:v>120</c:v>
                </c:pt>
                <c:pt idx="100">
                  <c:v>111</c:v>
                </c:pt>
                <c:pt idx="101">
                  <c:v>124</c:v>
                </c:pt>
                <c:pt idx="102">
                  <c:v>134</c:v>
                </c:pt>
                <c:pt idx="103">
                  <c:v>121</c:v>
                </c:pt>
                <c:pt idx="104">
                  <c:v>100</c:v>
                </c:pt>
                <c:pt idx="105">
                  <c:v>84</c:v>
                </c:pt>
                <c:pt idx="106">
                  <c:v>92</c:v>
                </c:pt>
                <c:pt idx="107">
                  <c:v>93</c:v>
                </c:pt>
                <c:pt idx="108">
                  <c:v>83</c:v>
                </c:pt>
                <c:pt idx="109">
                  <c:v>86</c:v>
                </c:pt>
                <c:pt idx="110">
                  <c:v>87</c:v>
                </c:pt>
                <c:pt idx="111">
                  <c:v>77</c:v>
                </c:pt>
                <c:pt idx="112">
                  <c:v>71</c:v>
                </c:pt>
                <c:pt idx="113">
                  <c:v>53</c:v>
                </c:pt>
                <c:pt idx="114">
                  <c:v>66</c:v>
                </c:pt>
                <c:pt idx="115">
                  <c:v>58</c:v>
                </c:pt>
                <c:pt idx="116">
                  <c:v>63</c:v>
                </c:pt>
                <c:pt idx="117">
                  <c:v>72</c:v>
                </c:pt>
                <c:pt idx="118">
                  <c:v>67</c:v>
                </c:pt>
                <c:pt idx="119">
                  <c:v>57</c:v>
                </c:pt>
                <c:pt idx="120">
                  <c:v>57</c:v>
                </c:pt>
                <c:pt idx="121">
                  <c:v>59</c:v>
                </c:pt>
                <c:pt idx="122">
                  <c:v>47</c:v>
                </c:pt>
                <c:pt idx="123">
                  <c:v>55</c:v>
                </c:pt>
                <c:pt idx="124">
                  <c:v>55</c:v>
                </c:pt>
                <c:pt idx="125">
                  <c:v>37</c:v>
                </c:pt>
                <c:pt idx="126">
                  <c:v>46</c:v>
                </c:pt>
                <c:pt idx="127">
                  <c:v>42</c:v>
                </c:pt>
                <c:pt idx="128">
                  <c:v>54</c:v>
                </c:pt>
                <c:pt idx="129">
                  <c:v>37</c:v>
                </c:pt>
                <c:pt idx="130">
                  <c:v>46</c:v>
                </c:pt>
                <c:pt idx="131">
                  <c:v>39</c:v>
                </c:pt>
                <c:pt idx="132">
                  <c:v>49</c:v>
                </c:pt>
                <c:pt idx="133">
                  <c:v>38</c:v>
                </c:pt>
                <c:pt idx="134">
                  <c:v>33</c:v>
                </c:pt>
                <c:pt idx="135">
                  <c:v>38</c:v>
                </c:pt>
                <c:pt idx="136">
                  <c:v>31</c:v>
                </c:pt>
                <c:pt idx="137">
                  <c:v>27</c:v>
                </c:pt>
                <c:pt idx="138">
                  <c:v>24</c:v>
                </c:pt>
                <c:pt idx="139">
                  <c:v>38</c:v>
                </c:pt>
                <c:pt idx="140">
                  <c:v>26</c:v>
                </c:pt>
                <c:pt idx="141">
                  <c:v>22</c:v>
                </c:pt>
                <c:pt idx="142">
                  <c:v>26</c:v>
                </c:pt>
                <c:pt idx="143">
                  <c:v>22</c:v>
                </c:pt>
                <c:pt idx="144">
                  <c:v>29</c:v>
                </c:pt>
                <c:pt idx="145">
                  <c:v>24</c:v>
                </c:pt>
                <c:pt idx="146">
                  <c:v>24</c:v>
                </c:pt>
                <c:pt idx="147">
                  <c:v>26</c:v>
                </c:pt>
                <c:pt idx="148">
                  <c:v>14</c:v>
                </c:pt>
                <c:pt idx="149">
                  <c:v>29</c:v>
                </c:pt>
                <c:pt idx="150">
                  <c:v>23</c:v>
                </c:pt>
                <c:pt idx="151">
                  <c:v>18</c:v>
                </c:pt>
                <c:pt idx="152">
                  <c:v>16</c:v>
                </c:pt>
                <c:pt idx="153">
                  <c:v>19</c:v>
                </c:pt>
                <c:pt idx="154">
                  <c:v>21</c:v>
                </c:pt>
                <c:pt idx="155">
                  <c:v>23</c:v>
                </c:pt>
                <c:pt idx="156">
                  <c:v>20</c:v>
                </c:pt>
                <c:pt idx="157">
                  <c:v>27</c:v>
                </c:pt>
                <c:pt idx="158">
                  <c:v>23</c:v>
                </c:pt>
                <c:pt idx="159">
                  <c:v>16</c:v>
                </c:pt>
                <c:pt idx="160">
                  <c:v>14</c:v>
                </c:pt>
                <c:pt idx="161">
                  <c:v>16</c:v>
                </c:pt>
                <c:pt idx="162">
                  <c:v>17</c:v>
                </c:pt>
                <c:pt idx="163">
                  <c:v>15</c:v>
                </c:pt>
                <c:pt idx="164">
                  <c:v>11</c:v>
                </c:pt>
                <c:pt idx="165">
                  <c:v>16</c:v>
                </c:pt>
                <c:pt idx="166">
                  <c:v>19</c:v>
                </c:pt>
                <c:pt idx="167">
                  <c:v>17</c:v>
                </c:pt>
                <c:pt idx="168">
                  <c:v>10</c:v>
                </c:pt>
                <c:pt idx="169">
                  <c:v>10</c:v>
                </c:pt>
                <c:pt idx="170">
                  <c:v>10</c:v>
                </c:pt>
                <c:pt idx="171">
                  <c:v>9</c:v>
                </c:pt>
                <c:pt idx="172">
                  <c:v>14</c:v>
                </c:pt>
                <c:pt idx="173">
                  <c:v>12</c:v>
                </c:pt>
                <c:pt idx="174">
                  <c:v>12</c:v>
                </c:pt>
                <c:pt idx="175">
                  <c:v>15</c:v>
                </c:pt>
                <c:pt idx="176">
                  <c:v>11</c:v>
                </c:pt>
                <c:pt idx="177">
                  <c:v>11</c:v>
                </c:pt>
                <c:pt idx="178">
                  <c:v>9</c:v>
                </c:pt>
                <c:pt idx="179">
                  <c:v>17</c:v>
                </c:pt>
                <c:pt idx="180">
                  <c:v>12</c:v>
                </c:pt>
                <c:pt idx="181">
                  <c:v>11</c:v>
                </c:pt>
                <c:pt idx="182">
                  <c:v>9</c:v>
                </c:pt>
                <c:pt idx="183">
                  <c:v>9</c:v>
                </c:pt>
                <c:pt idx="184">
                  <c:v>13</c:v>
                </c:pt>
                <c:pt idx="185">
                  <c:v>12</c:v>
                </c:pt>
                <c:pt idx="186">
                  <c:v>11</c:v>
                </c:pt>
                <c:pt idx="187">
                  <c:v>10</c:v>
                </c:pt>
                <c:pt idx="188">
                  <c:v>10</c:v>
                </c:pt>
                <c:pt idx="189">
                  <c:v>8</c:v>
                </c:pt>
                <c:pt idx="190">
                  <c:v>8</c:v>
                </c:pt>
                <c:pt idx="191">
                  <c:v>13</c:v>
                </c:pt>
                <c:pt idx="192">
                  <c:v>9</c:v>
                </c:pt>
                <c:pt idx="193">
                  <c:v>7</c:v>
                </c:pt>
                <c:pt idx="194">
                  <c:v>6</c:v>
                </c:pt>
                <c:pt idx="195">
                  <c:v>6</c:v>
                </c:pt>
                <c:pt idx="196">
                  <c:v>3</c:v>
                </c:pt>
                <c:pt idx="197">
                  <c:v>7</c:v>
                </c:pt>
                <c:pt idx="198">
                  <c:v>5</c:v>
                </c:pt>
                <c:pt idx="199">
                  <c:v>13</c:v>
                </c:pt>
                <c:pt idx="200">
                  <c:v>11</c:v>
                </c:pt>
                <c:pt idx="201">
                  <c:v>7</c:v>
                </c:pt>
                <c:pt idx="202">
                  <c:v>7</c:v>
                </c:pt>
                <c:pt idx="203">
                  <c:v>5</c:v>
                </c:pt>
                <c:pt idx="204">
                  <c:v>4</c:v>
                </c:pt>
                <c:pt idx="205">
                  <c:v>10</c:v>
                </c:pt>
                <c:pt idx="206">
                  <c:v>9</c:v>
                </c:pt>
                <c:pt idx="207">
                  <c:v>7</c:v>
                </c:pt>
                <c:pt idx="208">
                  <c:v>6</c:v>
                </c:pt>
                <c:pt idx="209">
                  <c:v>5</c:v>
                </c:pt>
                <c:pt idx="210">
                  <c:v>8</c:v>
                </c:pt>
                <c:pt idx="211">
                  <c:v>4</c:v>
                </c:pt>
                <c:pt idx="212">
                  <c:v>8</c:v>
                </c:pt>
                <c:pt idx="213">
                  <c:v>3</c:v>
                </c:pt>
                <c:pt idx="214">
                  <c:v>8</c:v>
                </c:pt>
                <c:pt idx="215">
                  <c:v>6</c:v>
                </c:pt>
                <c:pt idx="216">
                  <c:v>6</c:v>
                </c:pt>
                <c:pt idx="217">
                  <c:v>6</c:v>
                </c:pt>
                <c:pt idx="218">
                  <c:v>7</c:v>
                </c:pt>
                <c:pt idx="219">
                  <c:v>5</c:v>
                </c:pt>
                <c:pt idx="220">
                  <c:v>8</c:v>
                </c:pt>
                <c:pt idx="221">
                  <c:v>5</c:v>
                </c:pt>
                <c:pt idx="222">
                  <c:v>4</c:v>
                </c:pt>
                <c:pt idx="223">
                  <c:v>7</c:v>
                </c:pt>
                <c:pt idx="224">
                  <c:v>8</c:v>
                </c:pt>
                <c:pt idx="225">
                  <c:v>4</c:v>
                </c:pt>
                <c:pt idx="226">
                  <c:v>5</c:v>
                </c:pt>
                <c:pt idx="227">
                  <c:v>3</c:v>
                </c:pt>
                <c:pt idx="228">
                  <c:v>3</c:v>
                </c:pt>
                <c:pt idx="229">
                  <c:v>0</c:v>
                </c:pt>
                <c:pt idx="230">
                  <c:v>3</c:v>
                </c:pt>
                <c:pt idx="231">
                  <c:v>4</c:v>
                </c:pt>
                <c:pt idx="232">
                  <c:v>6</c:v>
                </c:pt>
                <c:pt idx="233">
                  <c:v>3</c:v>
                </c:pt>
                <c:pt idx="234">
                  <c:v>7</c:v>
                </c:pt>
                <c:pt idx="235">
                  <c:v>4</c:v>
                </c:pt>
                <c:pt idx="236">
                  <c:v>2</c:v>
                </c:pt>
                <c:pt idx="237">
                  <c:v>6</c:v>
                </c:pt>
                <c:pt idx="238">
                  <c:v>2</c:v>
                </c:pt>
                <c:pt idx="239">
                  <c:v>5</c:v>
                </c:pt>
                <c:pt idx="240">
                  <c:v>4</c:v>
                </c:pt>
                <c:pt idx="241">
                  <c:v>4</c:v>
                </c:pt>
                <c:pt idx="242">
                  <c:v>3</c:v>
                </c:pt>
                <c:pt idx="243">
                  <c:v>5</c:v>
                </c:pt>
                <c:pt idx="244">
                  <c:v>6</c:v>
                </c:pt>
                <c:pt idx="245">
                  <c:v>2</c:v>
                </c:pt>
                <c:pt idx="246">
                  <c:v>1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4</c:v>
                </c:pt>
                <c:pt idx="251">
                  <c:v>2</c:v>
                </c:pt>
                <c:pt idx="252">
                  <c:v>4</c:v>
                </c:pt>
                <c:pt idx="253">
                  <c:v>6</c:v>
                </c:pt>
                <c:pt idx="254">
                  <c:v>1</c:v>
                </c:pt>
                <c:pt idx="255">
                  <c:v>5</c:v>
                </c:pt>
                <c:pt idx="256">
                  <c:v>4</c:v>
                </c:pt>
                <c:pt idx="257">
                  <c:v>3</c:v>
                </c:pt>
                <c:pt idx="258">
                  <c:v>3</c:v>
                </c:pt>
                <c:pt idx="259">
                  <c:v>2</c:v>
                </c:pt>
                <c:pt idx="260">
                  <c:v>6</c:v>
                </c:pt>
                <c:pt idx="261">
                  <c:v>3</c:v>
                </c:pt>
                <c:pt idx="262">
                  <c:v>3</c:v>
                </c:pt>
                <c:pt idx="263">
                  <c:v>5</c:v>
                </c:pt>
                <c:pt idx="264">
                  <c:v>2</c:v>
                </c:pt>
                <c:pt idx="265">
                  <c:v>5</c:v>
                </c:pt>
                <c:pt idx="266">
                  <c:v>6</c:v>
                </c:pt>
                <c:pt idx="267">
                  <c:v>2</c:v>
                </c:pt>
                <c:pt idx="268">
                  <c:v>3</c:v>
                </c:pt>
                <c:pt idx="269">
                  <c:v>5</c:v>
                </c:pt>
                <c:pt idx="270">
                  <c:v>0</c:v>
                </c:pt>
                <c:pt idx="271">
                  <c:v>3</c:v>
                </c:pt>
                <c:pt idx="272">
                  <c:v>4</c:v>
                </c:pt>
                <c:pt idx="273">
                  <c:v>4</c:v>
                </c:pt>
                <c:pt idx="274">
                  <c:v>1</c:v>
                </c:pt>
                <c:pt idx="275">
                  <c:v>4</c:v>
                </c:pt>
                <c:pt idx="276">
                  <c:v>2</c:v>
                </c:pt>
                <c:pt idx="277">
                  <c:v>0</c:v>
                </c:pt>
                <c:pt idx="278">
                  <c:v>2</c:v>
                </c:pt>
                <c:pt idx="279">
                  <c:v>1</c:v>
                </c:pt>
                <c:pt idx="280">
                  <c:v>0</c:v>
                </c:pt>
                <c:pt idx="281">
                  <c:v>1</c:v>
                </c:pt>
                <c:pt idx="282">
                  <c:v>0</c:v>
                </c:pt>
                <c:pt idx="283">
                  <c:v>0</c:v>
                </c:pt>
                <c:pt idx="284">
                  <c:v>3</c:v>
                </c:pt>
                <c:pt idx="285">
                  <c:v>2</c:v>
                </c:pt>
                <c:pt idx="286">
                  <c:v>3</c:v>
                </c:pt>
                <c:pt idx="287">
                  <c:v>2</c:v>
                </c:pt>
                <c:pt idx="288">
                  <c:v>1</c:v>
                </c:pt>
                <c:pt idx="289">
                  <c:v>3</c:v>
                </c:pt>
                <c:pt idx="290">
                  <c:v>0</c:v>
                </c:pt>
                <c:pt idx="291">
                  <c:v>0</c:v>
                </c:pt>
                <c:pt idx="292">
                  <c:v>1</c:v>
                </c:pt>
                <c:pt idx="293">
                  <c:v>2</c:v>
                </c:pt>
                <c:pt idx="294">
                  <c:v>1</c:v>
                </c:pt>
                <c:pt idx="295">
                  <c:v>2</c:v>
                </c:pt>
                <c:pt idx="296">
                  <c:v>1</c:v>
                </c:pt>
                <c:pt idx="297">
                  <c:v>4</c:v>
                </c:pt>
                <c:pt idx="298">
                  <c:v>3</c:v>
                </c:pt>
                <c:pt idx="299">
                  <c:v>0</c:v>
                </c:pt>
                <c:pt idx="300">
                  <c:v>1</c:v>
                </c:pt>
                <c:pt idx="301">
                  <c:v>2</c:v>
                </c:pt>
                <c:pt idx="302">
                  <c:v>4</c:v>
                </c:pt>
                <c:pt idx="303">
                  <c:v>3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0</c:v>
                </c:pt>
                <c:pt idx="309">
                  <c:v>1</c:v>
                </c:pt>
                <c:pt idx="310">
                  <c:v>4</c:v>
                </c:pt>
                <c:pt idx="311">
                  <c:v>4</c:v>
                </c:pt>
                <c:pt idx="312">
                  <c:v>3</c:v>
                </c:pt>
                <c:pt idx="313">
                  <c:v>1</c:v>
                </c:pt>
                <c:pt idx="314">
                  <c:v>1</c:v>
                </c:pt>
                <c:pt idx="315">
                  <c:v>0</c:v>
                </c:pt>
                <c:pt idx="316">
                  <c:v>1</c:v>
                </c:pt>
                <c:pt idx="317">
                  <c:v>3</c:v>
                </c:pt>
                <c:pt idx="318">
                  <c:v>1</c:v>
                </c:pt>
                <c:pt idx="319">
                  <c:v>3</c:v>
                </c:pt>
                <c:pt idx="320">
                  <c:v>0</c:v>
                </c:pt>
                <c:pt idx="321">
                  <c:v>0</c:v>
                </c:pt>
                <c:pt idx="322">
                  <c:v>2</c:v>
                </c:pt>
                <c:pt idx="323">
                  <c:v>1</c:v>
                </c:pt>
                <c:pt idx="324">
                  <c:v>2</c:v>
                </c:pt>
                <c:pt idx="325">
                  <c:v>1</c:v>
                </c:pt>
                <c:pt idx="326">
                  <c:v>0</c:v>
                </c:pt>
                <c:pt idx="327">
                  <c:v>2</c:v>
                </c:pt>
                <c:pt idx="328">
                  <c:v>3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2</c:v>
                </c:pt>
                <c:pt idx="333">
                  <c:v>3</c:v>
                </c:pt>
                <c:pt idx="334">
                  <c:v>1</c:v>
                </c:pt>
                <c:pt idx="335">
                  <c:v>0</c:v>
                </c:pt>
                <c:pt idx="336">
                  <c:v>0</c:v>
                </c:pt>
                <c:pt idx="337">
                  <c:v>1</c:v>
                </c:pt>
                <c:pt idx="338">
                  <c:v>1</c:v>
                </c:pt>
                <c:pt idx="339">
                  <c:v>2</c:v>
                </c:pt>
                <c:pt idx="340">
                  <c:v>1</c:v>
                </c:pt>
                <c:pt idx="341">
                  <c:v>0</c:v>
                </c:pt>
                <c:pt idx="342">
                  <c:v>0</c:v>
                </c:pt>
                <c:pt idx="343">
                  <c:v>1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3</c:v>
                </c:pt>
                <c:pt idx="350">
                  <c:v>0</c:v>
                </c:pt>
                <c:pt idx="351">
                  <c:v>2</c:v>
                </c:pt>
                <c:pt idx="352">
                  <c:v>0</c:v>
                </c:pt>
                <c:pt idx="353">
                  <c:v>1</c:v>
                </c:pt>
                <c:pt idx="354">
                  <c:v>0</c:v>
                </c:pt>
                <c:pt idx="355">
                  <c:v>1</c:v>
                </c:pt>
                <c:pt idx="356">
                  <c:v>0</c:v>
                </c:pt>
                <c:pt idx="357">
                  <c:v>1</c:v>
                </c:pt>
                <c:pt idx="358">
                  <c:v>1</c:v>
                </c:pt>
                <c:pt idx="359">
                  <c:v>0</c:v>
                </c:pt>
                <c:pt idx="360">
                  <c:v>0</c:v>
                </c:pt>
                <c:pt idx="361">
                  <c:v>2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2</c:v>
                </c:pt>
                <c:pt idx="366">
                  <c:v>1</c:v>
                </c:pt>
                <c:pt idx="367">
                  <c:v>1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1</c:v>
                </c:pt>
                <c:pt idx="372">
                  <c:v>0</c:v>
                </c:pt>
                <c:pt idx="373">
                  <c:v>1</c:v>
                </c:pt>
                <c:pt idx="374">
                  <c:v>1</c:v>
                </c:pt>
                <c:pt idx="375">
                  <c:v>2</c:v>
                </c:pt>
                <c:pt idx="376">
                  <c:v>0</c:v>
                </c:pt>
                <c:pt idx="377">
                  <c:v>0</c:v>
                </c:pt>
                <c:pt idx="378">
                  <c:v>1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1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1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1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2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1</c:v>
                </c:pt>
                <c:pt idx="433">
                  <c:v>0</c:v>
                </c:pt>
                <c:pt idx="434">
                  <c:v>0</c:v>
                </c:pt>
                <c:pt idx="435">
                  <c:v>1</c:v>
                </c:pt>
                <c:pt idx="436">
                  <c:v>0</c:v>
                </c:pt>
                <c:pt idx="437">
                  <c:v>0</c:v>
                </c:pt>
                <c:pt idx="438">
                  <c:v>1</c:v>
                </c:pt>
                <c:pt idx="439">
                  <c:v>1</c:v>
                </c:pt>
                <c:pt idx="440">
                  <c:v>0</c:v>
                </c:pt>
                <c:pt idx="441">
                  <c:v>2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1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1</c:v>
                </c:pt>
                <c:pt idx="460">
                  <c:v>1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1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1</c:v>
                </c:pt>
                <c:pt idx="472">
                  <c:v>0</c:v>
                </c:pt>
                <c:pt idx="473">
                  <c:v>1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1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1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1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1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26816"/>
        <c:axId val="95449088"/>
      </c:scatterChart>
      <c:valAx>
        <c:axId val="95426816"/>
        <c:scaling>
          <c:orientation val="minMax"/>
        </c:scaling>
        <c:delete val="0"/>
        <c:axPos val="b"/>
        <c:majorTickMark val="out"/>
        <c:minorTickMark val="none"/>
        <c:tickLblPos val="nextTo"/>
        <c:crossAx val="95449088"/>
        <c:crosses val="autoZero"/>
        <c:crossBetween val="midCat"/>
      </c:valAx>
      <c:valAx>
        <c:axId val="95449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54268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</cdr:x>
      <cdr:y>0.82</cdr:y>
    </cdr:from>
    <cdr:to>
      <cdr:x>0.94118</cdr:x>
      <cdr:y>0.92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4857752" y="2928958"/>
          <a:ext cx="857256" cy="3571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0.22247</cdr:x>
      <cdr:y>0.23555</cdr:y>
    </cdr:from>
    <cdr:to>
      <cdr:x>0.23051</cdr:x>
      <cdr:y>0.37863</cdr:y>
    </cdr:to>
    <cdr:cxnSp macro="">
      <cdr:nvCxnSpPr>
        <cdr:cNvPr id="2" name="直接箭头连接符 1"/>
        <cdr:cNvCxnSpPr/>
      </cdr:nvCxnSpPr>
      <cdr:spPr>
        <a:xfrm xmlns:a="http://schemas.openxmlformats.org/drawingml/2006/main" flipV="1">
          <a:off x="1090061" y="671963"/>
          <a:ext cx="39405" cy="40815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0.25051</cdr:x>
      <cdr:y>0.37883</cdr:y>
    </cdr:from>
    <cdr:to>
      <cdr:x>0.33051</cdr:x>
      <cdr:y>0.53673</cdr:y>
    </cdr:to>
    <cdr:cxnSp macro="">
      <cdr:nvCxnSpPr>
        <cdr:cNvPr id="3" name="直接箭头连接符 2"/>
        <cdr:cNvCxnSpPr>
          <a:endCxn xmlns:a="http://schemas.openxmlformats.org/drawingml/2006/main" id="4" idx="2"/>
        </cdr:cNvCxnSpPr>
      </cdr:nvCxnSpPr>
      <cdr:spPr>
        <a:xfrm xmlns:a="http://schemas.openxmlformats.org/drawingml/2006/main" flipV="1">
          <a:off x="1227464" y="1080716"/>
          <a:ext cx="391972" cy="45043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0.17011</cdr:x>
      <cdr:y>0.05517</cdr:y>
    </cdr:from>
    <cdr:to>
      <cdr:x>0.4909</cdr:x>
      <cdr:y>0.37883</cdr:y>
    </cdr:to>
    <cdr:sp macro="" textlink="">
      <cdr:nvSpPr>
        <cdr:cNvPr id="4" name="TextBox 13"/>
        <cdr:cNvSpPr txBox="1"/>
      </cdr:nvSpPr>
      <cdr:spPr>
        <a:xfrm xmlns:a="http://schemas.openxmlformats.org/drawingml/2006/main">
          <a:off x="833515" y="157386"/>
          <a:ext cx="157184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dirty="0" smtClean="0"/>
            <a:t>Am  241  </a:t>
          </a:r>
        </a:p>
        <a:p xmlns:a="http://schemas.openxmlformats.org/drawingml/2006/main">
          <a:r>
            <a:rPr lang="en-US" altLang="zh-CN" dirty="0" smtClean="0"/>
            <a:t>13.9keV   </a:t>
          </a:r>
        </a:p>
        <a:p xmlns:a="http://schemas.openxmlformats.org/drawingml/2006/main">
          <a:r>
            <a:rPr lang="en-US" altLang="zh-CN" dirty="0"/>
            <a:t> </a:t>
          </a:r>
          <a:r>
            <a:rPr lang="en-US" altLang="zh-CN" dirty="0" smtClean="0"/>
            <a:t>           17.6keV</a:t>
          </a:r>
        </a:p>
      </cdr:txBody>
    </cdr:sp>
  </cdr:relSizeAnchor>
  <cdr:relSizeAnchor xmlns:cdr="http://schemas.openxmlformats.org/drawingml/2006/chartDrawing">
    <cdr:from>
      <cdr:x>0.5675</cdr:x>
      <cdr:y>0.0841</cdr:y>
    </cdr:from>
    <cdr:to>
      <cdr:x>0.85725</cdr:x>
      <cdr:y>0.31067</cdr:y>
    </cdr:to>
    <cdr:sp macro="" textlink="">
      <cdr:nvSpPr>
        <cdr:cNvPr id="8" name="TextBox 21"/>
        <cdr:cNvSpPr txBox="1"/>
      </cdr:nvSpPr>
      <cdr:spPr>
        <a:xfrm xmlns:a="http://schemas.openxmlformats.org/drawingml/2006/main">
          <a:off x="2780670" y="239915"/>
          <a:ext cx="141974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dirty="0" err="1" smtClean="0">
              <a:solidFill>
                <a:srgbClr val="7030A0"/>
              </a:solidFill>
            </a:rPr>
            <a:t>Vmesh</a:t>
          </a:r>
          <a:r>
            <a:rPr lang="en-US" altLang="zh-CN" dirty="0" smtClean="0">
              <a:solidFill>
                <a:srgbClr val="7030A0"/>
              </a:solidFill>
            </a:rPr>
            <a:t>=330V</a:t>
          </a:r>
        </a:p>
        <a:p xmlns:a="http://schemas.openxmlformats.org/drawingml/2006/main">
          <a:r>
            <a:rPr lang="en-US" altLang="zh-CN" dirty="0" err="1" smtClean="0">
              <a:solidFill>
                <a:srgbClr val="7030A0"/>
              </a:solidFill>
            </a:rPr>
            <a:t>Vdrift</a:t>
          </a:r>
          <a:r>
            <a:rPr lang="en-US" altLang="zh-CN" dirty="0" smtClean="0">
              <a:solidFill>
                <a:srgbClr val="7030A0"/>
              </a:solidFill>
            </a:rPr>
            <a:t>=470V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0.55759</cdr:x>
      <cdr:y>0</cdr:y>
    </cdr:from>
    <cdr:to>
      <cdr:x>0.86812</cdr:x>
      <cdr:y>0.23561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2549317" y="-943538"/>
          <a:ext cx="141974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dirty="0" err="1" smtClean="0">
              <a:solidFill>
                <a:srgbClr val="7030A0"/>
              </a:solidFill>
            </a:rPr>
            <a:t>Vmesh</a:t>
          </a:r>
          <a:r>
            <a:rPr lang="en-US" altLang="zh-CN" dirty="0" smtClean="0">
              <a:solidFill>
                <a:srgbClr val="7030A0"/>
              </a:solidFill>
            </a:rPr>
            <a:t>=310V</a:t>
          </a:r>
        </a:p>
        <a:p xmlns:a="http://schemas.openxmlformats.org/drawingml/2006/main">
          <a:r>
            <a:rPr lang="en-US" altLang="zh-CN" dirty="0" err="1" smtClean="0">
              <a:solidFill>
                <a:srgbClr val="7030A0"/>
              </a:solidFill>
            </a:rPr>
            <a:t>Vdrift</a:t>
          </a:r>
          <a:r>
            <a:rPr lang="en-US" altLang="zh-CN" dirty="0" smtClean="0">
              <a:solidFill>
                <a:srgbClr val="7030A0"/>
              </a:solidFill>
            </a:rPr>
            <a:t>=450V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F61CD-6267-4142-9469-F5B9E1D917B3}" type="datetimeFigureOut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C1D11-E8D6-4DC7-B443-3181604313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7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A218C6D-EDEF-478B-B511-813CF46835A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hangxd@lzu.edu.c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4.wmf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7496" y="1960115"/>
            <a:ext cx="7600928" cy="1324869"/>
          </a:xfrm>
          <a:solidFill>
            <a:srgbClr val="0000FF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基于</a:t>
            </a:r>
            <a:r>
              <a:rPr lang="en-US" altLang="zh-CN" sz="3200" dirty="0" smtClean="0">
                <a:solidFill>
                  <a:schemeClr val="bg1"/>
                </a:solidFill>
              </a:rPr>
              <a:t>Bulk-</a:t>
            </a:r>
            <a:r>
              <a:rPr lang="en-US" altLang="zh-CN" sz="3200" dirty="0" err="1" smtClean="0">
                <a:solidFill>
                  <a:schemeClr val="bg1"/>
                </a:solidFill>
              </a:rPr>
              <a:t>Micromegas</a:t>
            </a:r>
            <a:r>
              <a:rPr lang="en-US" altLang="zh-CN" sz="3200" dirty="0" smtClean="0">
                <a:solidFill>
                  <a:schemeClr val="bg1"/>
                </a:solidFill>
              </a:rPr>
              <a:t> TPC</a:t>
            </a:r>
            <a:r>
              <a:rPr lang="zh-CN" altLang="en-US" sz="3200" dirty="0" smtClean="0">
                <a:solidFill>
                  <a:schemeClr val="bg1"/>
                </a:solidFill>
              </a:rPr>
              <a:t>的快中子成像探测器的研究进展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73780" y="3786190"/>
            <a:ext cx="6638579" cy="257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600" dirty="0" smtClean="0">
                <a:solidFill>
                  <a:srgbClr val="0000FF"/>
                </a:solidFill>
                <a:latin typeface="Bell MT" pitchFamily="18" charset="0"/>
              </a:rPr>
              <a:t>安旅行</a:t>
            </a:r>
            <a:r>
              <a:rPr lang="en-US" altLang="zh-CN" sz="1600" baseline="30000" dirty="0" smtClean="0">
                <a:solidFill>
                  <a:srgbClr val="0000FF"/>
                </a:solidFill>
                <a:latin typeface="Bell MT" pitchFamily="18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Bell MT" pitchFamily="18" charset="0"/>
              </a:rPr>
              <a:t>,</a:t>
            </a:r>
            <a:r>
              <a:rPr lang="en-US" altLang="zh-CN" sz="1600" dirty="0">
                <a:solidFill>
                  <a:srgbClr val="0000FF"/>
                </a:solidFill>
                <a:latin typeface="Bell MT" pitchFamily="18" charset="0"/>
              </a:rPr>
              <a:t> D. Attié</a:t>
            </a:r>
            <a:r>
              <a:rPr lang="en-US" altLang="zh-CN" sz="1600" baseline="30000" dirty="0">
                <a:solidFill>
                  <a:srgbClr val="0000FF"/>
                </a:solidFill>
                <a:latin typeface="Bell MT" pitchFamily="18" charset="0"/>
              </a:rPr>
              <a:t>2</a:t>
            </a:r>
            <a:r>
              <a:rPr lang="en-US" altLang="zh-CN" sz="1600" dirty="0">
                <a:solidFill>
                  <a:srgbClr val="0000FF"/>
                </a:solidFill>
                <a:latin typeface="Bell MT" pitchFamily="18" charset="0"/>
              </a:rPr>
              <a:t>, </a:t>
            </a:r>
            <a:r>
              <a:rPr lang="en-US" altLang="zh-CN" sz="1600" dirty="0" smtClean="0">
                <a:solidFill>
                  <a:srgbClr val="0000FF"/>
                </a:solidFill>
                <a:latin typeface="Bell MT" pitchFamily="18" charset="0"/>
              </a:rPr>
              <a:t>P</a:t>
            </a:r>
            <a:r>
              <a:rPr lang="en-US" altLang="zh-CN" sz="1600" dirty="0">
                <a:solidFill>
                  <a:srgbClr val="0000FF"/>
                </a:solidFill>
                <a:latin typeface="Bell MT" pitchFamily="18" charset="0"/>
              </a:rPr>
              <a:t>. Colas</a:t>
            </a:r>
            <a:r>
              <a:rPr lang="en-US" altLang="zh-CN" sz="1600" baseline="30000" dirty="0">
                <a:solidFill>
                  <a:srgbClr val="0000FF"/>
                </a:solidFill>
                <a:latin typeface="Bell MT" pitchFamily="18" charset="0"/>
              </a:rPr>
              <a:t>2</a:t>
            </a:r>
            <a:r>
              <a:rPr lang="en-US" altLang="zh-CN" sz="1600" dirty="0">
                <a:solidFill>
                  <a:srgbClr val="0000FF"/>
                </a:solidFill>
                <a:latin typeface="Bell MT" pitchFamily="18" charset="0"/>
              </a:rPr>
              <a:t>,</a:t>
            </a:r>
            <a:r>
              <a:rPr lang="zh-CN" altLang="en-US" sz="1600" dirty="0" smtClean="0">
                <a:solidFill>
                  <a:srgbClr val="0000FF"/>
                </a:solidFill>
                <a:latin typeface="Bell MT" pitchFamily="18" charset="0"/>
              </a:rPr>
              <a:t>陈</a:t>
            </a:r>
            <a:r>
              <a:rPr lang="zh-CN" altLang="en-US" sz="1600" dirty="0">
                <a:solidFill>
                  <a:srgbClr val="0000FF"/>
                </a:solidFill>
                <a:latin typeface="Bell MT" pitchFamily="18" charset="0"/>
              </a:rPr>
              <a:t>永浩</a:t>
            </a:r>
            <a:r>
              <a:rPr lang="en-US" altLang="zh-CN" sz="1600" baseline="30000" dirty="0">
                <a:solidFill>
                  <a:srgbClr val="0000FF"/>
                </a:solidFill>
                <a:latin typeface="Bell MT" pitchFamily="18" charset="0"/>
              </a:rPr>
              <a:t>1</a:t>
            </a:r>
            <a:r>
              <a:rPr lang="en-US" altLang="zh-CN" sz="1600" dirty="0">
                <a:solidFill>
                  <a:srgbClr val="0000FF"/>
                </a:solidFill>
                <a:latin typeface="Bell MT" pitchFamily="18" charset="0"/>
              </a:rPr>
              <a:t>, </a:t>
            </a:r>
            <a:r>
              <a:rPr lang="zh-CN" altLang="en-US" sz="1600" dirty="0" smtClean="0">
                <a:solidFill>
                  <a:srgbClr val="0000FF"/>
                </a:solidFill>
                <a:latin typeface="Bell MT" pitchFamily="18" charset="0"/>
              </a:rPr>
              <a:t>何占营</a:t>
            </a:r>
            <a:r>
              <a:rPr lang="en-US" altLang="zh-CN" sz="1600" baseline="30000" dirty="0" smtClean="0">
                <a:solidFill>
                  <a:srgbClr val="0000FF"/>
                </a:solidFill>
                <a:latin typeface="Bell MT" pitchFamily="18" charset="0"/>
              </a:rPr>
              <a:t>1</a:t>
            </a:r>
            <a:r>
              <a:rPr lang="en-US" altLang="zh-CN" sz="1600" dirty="0" smtClean="0">
                <a:solidFill>
                  <a:srgbClr val="0000FF"/>
                </a:solidFill>
                <a:latin typeface="Bell MT" pitchFamily="18" charset="0"/>
              </a:rPr>
              <a:t>,</a:t>
            </a:r>
            <a:r>
              <a:rPr lang="zh-CN" altLang="en-US" sz="1600" dirty="0" smtClean="0">
                <a:solidFill>
                  <a:srgbClr val="0000FF"/>
                </a:solidFill>
                <a:latin typeface="Bell MT" pitchFamily="18" charset="0"/>
              </a:rPr>
              <a:t>胡</a:t>
            </a:r>
            <a:r>
              <a:rPr lang="zh-CN" altLang="en-US" sz="1600" dirty="0">
                <a:solidFill>
                  <a:srgbClr val="0000FF"/>
                </a:solidFill>
                <a:latin typeface="Bell MT" pitchFamily="18" charset="0"/>
              </a:rPr>
              <a:t>碧涛</a:t>
            </a:r>
            <a:r>
              <a:rPr lang="en-US" altLang="zh-CN" sz="1600" baseline="30000" dirty="0" smtClean="0">
                <a:solidFill>
                  <a:srgbClr val="0000FF"/>
                </a:solidFill>
                <a:latin typeface="Bell MT" pitchFamily="18" charset="0"/>
              </a:rPr>
              <a:t>1</a:t>
            </a:r>
            <a:r>
              <a:rPr lang="en-US" altLang="zh-CN" sz="1600" dirty="0">
                <a:solidFill>
                  <a:srgbClr val="0000FF"/>
                </a:solidFill>
                <a:latin typeface="Bell MT" pitchFamily="18" charset="0"/>
              </a:rPr>
              <a:t> , </a:t>
            </a:r>
            <a:r>
              <a:rPr lang="zh-CN" altLang="en-US" sz="1600" dirty="0" smtClean="0">
                <a:solidFill>
                  <a:srgbClr val="0000FF"/>
                </a:solidFill>
                <a:latin typeface="Bell MT" pitchFamily="18" charset="0"/>
              </a:rPr>
              <a:t>沈华亚</a:t>
            </a:r>
            <a:r>
              <a:rPr lang="en-US" altLang="zh-CN" sz="1600" baseline="30000" dirty="0" smtClean="0">
                <a:solidFill>
                  <a:srgbClr val="0000FF"/>
                </a:solidFill>
                <a:latin typeface="Bell MT" pitchFamily="18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Bell MT" pitchFamily="18" charset="0"/>
              </a:rPr>
              <a:t>, </a:t>
            </a:r>
            <a:r>
              <a:rPr lang="zh-CN" altLang="en-US" sz="1600" dirty="0" smtClean="0">
                <a:solidFill>
                  <a:srgbClr val="0000FF"/>
                </a:solidFill>
                <a:latin typeface="Bell MT" pitchFamily="18" charset="0"/>
              </a:rPr>
              <a:t>王文</a:t>
            </a:r>
            <a:r>
              <a:rPr lang="zh-CN" altLang="en-US" sz="1600" dirty="0" smtClean="0">
                <a:solidFill>
                  <a:srgbClr val="0000FF"/>
                </a:solidFill>
              </a:rPr>
              <a:t>昕</a:t>
            </a:r>
            <a:r>
              <a:rPr lang="en-US" sz="1600" baseline="30000" dirty="0" smtClean="0">
                <a:solidFill>
                  <a:srgbClr val="0000FF"/>
                </a:solidFill>
                <a:latin typeface="Bell MT" pitchFamily="18" charset="0"/>
              </a:rPr>
              <a:t>1,2</a:t>
            </a:r>
            <a:r>
              <a:rPr lang="en-US" sz="1600" dirty="0" smtClean="0">
                <a:solidFill>
                  <a:srgbClr val="0000FF"/>
                </a:solidFill>
                <a:latin typeface="Bell MT" pitchFamily="18" charset="0"/>
              </a:rPr>
              <a:t>, </a:t>
            </a:r>
          </a:p>
          <a:p>
            <a:pPr algn="ctr">
              <a:spcBef>
                <a:spcPct val="20000"/>
              </a:spcBef>
            </a:pPr>
            <a:r>
              <a:rPr lang="zh-CN" altLang="en-US" sz="1600" dirty="0" smtClean="0">
                <a:solidFill>
                  <a:srgbClr val="0000FF"/>
                </a:solidFill>
                <a:latin typeface="Bell MT" pitchFamily="18" charset="0"/>
              </a:rPr>
              <a:t>王晓冬</a:t>
            </a:r>
            <a:r>
              <a:rPr lang="en-US" altLang="zh-CN" sz="1600" baseline="30000" dirty="0" smtClean="0">
                <a:solidFill>
                  <a:srgbClr val="0000FF"/>
                </a:solidFill>
                <a:latin typeface="Bell MT" pitchFamily="18" charset="0"/>
              </a:rPr>
              <a:t>1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, </a:t>
            </a:r>
            <a:r>
              <a:rPr lang="zh-CN" altLang="en-US" sz="1600" u="sng" dirty="0" smtClean="0">
                <a:solidFill>
                  <a:srgbClr val="FF0000"/>
                </a:solidFill>
                <a:latin typeface="Bell MT" pitchFamily="18" charset="0"/>
              </a:rPr>
              <a:t>张春晖</a:t>
            </a:r>
            <a:r>
              <a:rPr lang="en-US" altLang="zh-CN" sz="1600" baseline="30000" dirty="0" smtClean="0">
                <a:solidFill>
                  <a:srgbClr val="0000FF"/>
                </a:solidFill>
                <a:latin typeface="Bell MT" pitchFamily="18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Bell MT" pitchFamily="18" charset="0"/>
              </a:rPr>
              <a:t>, </a:t>
            </a:r>
            <a:r>
              <a:rPr lang="zh-CN" altLang="en-US" sz="1600" dirty="0" smtClean="0">
                <a:solidFill>
                  <a:srgbClr val="0000FF"/>
                </a:solidFill>
                <a:latin typeface="Bell MT" pitchFamily="18" charset="0"/>
              </a:rPr>
              <a:t>张小东</a:t>
            </a:r>
            <a:r>
              <a:rPr lang="en-US" altLang="zh-CN" sz="1600" baseline="30000" dirty="0" smtClean="0">
                <a:solidFill>
                  <a:srgbClr val="0000FF"/>
                </a:solidFill>
                <a:latin typeface="Bell MT" pitchFamily="18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Bell MT" pitchFamily="18" charset="0"/>
              </a:rPr>
              <a:t>,</a:t>
            </a:r>
            <a:r>
              <a:rPr lang="zh-CN" altLang="en-US" sz="1600" dirty="0" smtClean="0">
                <a:solidFill>
                  <a:srgbClr val="0000FF"/>
                </a:solidFill>
                <a:latin typeface="Bell MT" pitchFamily="18" charset="0"/>
              </a:rPr>
              <a:t>张毅</a:t>
            </a:r>
            <a:r>
              <a:rPr lang="en-US" altLang="zh-CN" sz="1600" baseline="30000" dirty="0" smtClean="0">
                <a:solidFill>
                  <a:srgbClr val="0000FF"/>
                </a:solidFill>
                <a:latin typeface="Bell MT" pitchFamily="18" charset="0"/>
              </a:rPr>
              <a:t>1</a:t>
            </a:r>
            <a:r>
              <a:rPr lang="zh-CN" altLang="en-US" sz="1600" dirty="0" smtClean="0">
                <a:solidFill>
                  <a:srgbClr val="0000FF"/>
                </a:solidFill>
                <a:latin typeface="Bell MT" pitchFamily="18" charset="0"/>
              </a:rPr>
              <a:t>，杨贺瑞</a:t>
            </a:r>
            <a:r>
              <a:rPr lang="en-US" altLang="zh-CN" sz="1600" baseline="30000" dirty="0" smtClean="0">
                <a:solidFill>
                  <a:srgbClr val="0000FF"/>
                </a:solidFill>
                <a:latin typeface="Bell MT" pitchFamily="18" charset="0"/>
              </a:rPr>
              <a:t>1</a:t>
            </a:r>
            <a:endParaRPr lang="en-US" sz="1600" baseline="30000" dirty="0" smtClean="0">
              <a:solidFill>
                <a:srgbClr val="0000FF"/>
              </a:solidFill>
              <a:latin typeface="Bell MT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zh-CN" sz="1600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070C0"/>
                </a:solidFill>
              </a:rPr>
              <a:t>1.</a:t>
            </a:r>
            <a:r>
              <a:rPr lang="zh-CN" altLang="en-US" sz="1600" dirty="0" smtClean="0">
                <a:solidFill>
                  <a:srgbClr val="0070C0"/>
                </a:solidFill>
              </a:rPr>
              <a:t>兰州大学核科学与技术学院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070C0"/>
                </a:solidFill>
              </a:rPr>
              <a:t>2.IRFU,saclay, France</a:t>
            </a:r>
          </a:p>
          <a:p>
            <a:pPr algn="r">
              <a:lnSpc>
                <a:spcPct val="150000"/>
              </a:lnSpc>
            </a:pPr>
            <a:endParaRPr lang="en-US" altLang="zh-CN" dirty="0" smtClean="0"/>
          </a:p>
          <a:p>
            <a:pPr algn="r">
              <a:lnSpc>
                <a:spcPct val="150000"/>
              </a:lnSpc>
            </a:pPr>
            <a:r>
              <a:rPr lang="en-US" altLang="zh-CN" dirty="0" smtClean="0"/>
              <a:t>MPGD@2012.1.5</a:t>
            </a:r>
            <a:endParaRPr lang="en-US" altLang="zh-CN" dirty="0"/>
          </a:p>
        </p:txBody>
      </p:sp>
      <p:pic>
        <p:nvPicPr>
          <p:cNvPr id="3076" name="Picture 4" descr="1_10091216455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39" y="207946"/>
            <a:ext cx="1292227" cy="129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01618"/>
            <a:ext cx="1276004" cy="115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3568" y="6211669"/>
            <a:ext cx="2718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hlinkClick r:id="rId4"/>
              </a:rPr>
              <a:t>张小东：</a:t>
            </a:r>
            <a:r>
              <a:rPr lang="en-US" altLang="zh-CN" sz="1600" dirty="0" smtClean="0">
                <a:hlinkClick r:id="rId4"/>
              </a:rPr>
              <a:t>zhangxd@lzu.edu.cn</a:t>
            </a:r>
            <a:endParaRPr lang="en-US" altLang="zh-CN" sz="1600" dirty="0" smtClean="0"/>
          </a:p>
          <a:p>
            <a:r>
              <a:rPr lang="zh-CN" altLang="en-US" sz="1600" dirty="0" smtClean="0"/>
              <a:t>张春晖：</a:t>
            </a:r>
            <a:r>
              <a:rPr lang="en-US" altLang="zh-CN" sz="1600" dirty="0" smtClean="0"/>
              <a:t>zchkyle@gamil.com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90286" y="4869160"/>
            <a:ext cx="4010276" cy="2140860"/>
          </a:xfrm>
        </p:spPr>
        <p:txBody>
          <a:bodyPr>
            <a:normAutofit/>
          </a:bodyPr>
          <a:lstStyle/>
          <a:p>
            <a:r>
              <a:rPr lang="en-US" altLang="zh-CN" sz="1800" dirty="0" smtClean="0">
                <a:solidFill>
                  <a:srgbClr val="002060"/>
                </a:solidFill>
              </a:rPr>
              <a:t>x/</a:t>
            </a:r>
            <a:r>
              <a:rPr lang="el-GR" altLang="zh-CN" sz="1800" dirty="0">
                <a:solidFill>
                  <a:srgbClr val="002060"/>
                </a:solidFill>
              </a:rPr>
              <a:t> γ</a:t>
            </a:r>
            <a:r>
              <a:rPr lang="en-US" altLang="zh-CN" sz="1800" dirty="0" smtClean="0">
                <a:solidFill>
                  <a:srgbClr val="002060"/>
                </a:solidFill>
              </a:rPr>
              <a:t> </a:t>
            </a:r>
            <a:r>
              <a:rPr lang="zh-CN" altLang="en-US" sz="1800" dirty="0" smtClean="0">
                <a:solidFill>
                  <a:srgbClr val="002060"/>
                </a:solidFill>
              </a:rPr>
              <a:t>被屏蔽后</a:t>
            </a:r>
            <a:r>
              <a:rPr lang="en-US" altLang="zh-CN" sz="1800" dirty="0" smtClean="0">
                <a:solidFill>
                  <a:srgbClr val="002060"/>
                </a:solidFill>
              </a:rPr>
              <a:t> </a:t>
            </a:r>
            <a:r>
              <a:rPr lang="zh-CN" altLang="en-US" sz="1800" dirty="0" smtClean="0">
                <a:solidFill>
                  <a:srgbClr val="002060"/>
                </a:solidFill>
              </a:rPr>
              <a:t>，对石蜡成像。石蜡厚度约</a:t>
            </a:r>
            <a:r>
              <a:rPr lang="en-US" altLang="zh-CN" sz="1800" dirty="0" smtClean="0">
                <a:solidFill>
                  <a:srgbClr val="002060"/>
                </a:solidFill>
              </a:rPr>
              <a:t>5cm</a:t>
            </a:r>
            <a:r>
              <a:rPr lang="zh-CN" altLang="en-US" sz="1800" dirty="0" smtClean="0">
                <a:solidFill>
                  <a:srgbClr val="002060"/>
                </a:solidFill>
              </a:rPr>
              <a:t>，洞约</a:t>
            </a:r>
            <a:r>
              <a:rPr lang="en-US" altLang="zh-CN" sz="1800" dirty="0" smtClean="0">
                <a:solidFill>
                  <a:srgbClr val="002060"/>
                </a:solidFill>
              </a:rPr>
              <a:t>7mm</a:t>
            </a:r>
          </a:p>
          <a:p>
            <a:r>
              <a:rPr lang="zh-CN" altLang="en-US" sz="1800" b="1" dirty="0" smtClean="0">
                <a:solidFill>
                  <a:srgbClr val="002060"/>
                </a:solidFill>
              </a:rPr>
              <a:t>有对比度，需要屏蔽体。</a:t>
            </a:r>
            <a:endParaRPr lang="en-US" altLang="zh-CN" sz="1800" b="1" dirty="0" smtClean="0">
              <a:solidFill>
                <a:srgbClr val="002060"/>
              </a:solidFill>
            </a:endParaRPr>
          </a:p>
        </p:txBody>
      </p:sp>
      <p:pic>
        <p:nvPicPr>
          <p:cNvPr id="7" name="内容占位符 6" descr="IMG_01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74538" y="1412776"/>
            <a:ext cx="4200910" cy="3150682"/>
          </a:xfrm>
        </p:spPr>
      </p:pic>
      <p:pic>
        <p:nvPicPr>
          <p:cNvPr id="6" name="图片 5" descr="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14422"/>
            <a:ext cx="3668138" cy="5083294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 flipV="1">
            <a:off x="4716016" y="2492896"/>
            <a:ext cx="864096" cy="170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987824" y="116632"/>
            <a:ext cx="3168352" cy="633431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chemeClr val="bg1"/>
                </a:solidFill>
              </a:rPr>
              <a:t>对有洞的石蜡成像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Picture 3" descr="D:\PROJETS\Fast Neutron Imaging\CONFERENCE\111023-30_IEEE_Meeting\ANALYSIS\Im_RUN_72_LZU\ReIma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96" y="3586186"/>
            <a:ext cx="45339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ROJETS\Fast Neutron Imaging\CONFERENCE\111023-30_IEEE_Meeting\ANALYSIS\Im_RUN_72_LZU\cADC_Ro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41" y="665766"/>
            <a:ext cx="45339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PROJETS\Fast Neutron Imaging\PHOTOS\Juillet 2011\Paul\P102057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991" y="3869738"/>
            <a:ext cx="2520000" cy="242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ROJETS\Fast Neutron Imaging\PHOTOS\Collimateurs\DSCN037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992" y="114304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1"/>
          <p:cNvSpPr txBox="1"/>
          <p:nvPr/>
        </p:nvSpPr>
        <p:spPr>
          <a:xfrm>
            <a:off x="785098" y="785786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厚度</a:t>
            </a:r>
            <a:r>
              <a:rPr lang="en-US" sz="1400" dirty="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: 17 </a:t>
            </a:r>
            <a:r>
              <a:rPr lang="en-US" sz="1400" dirty="0" smtClean="0">
                <a:solidFill>
                  <a:srgbClr val="000099"/>
                </a:solidFill>
                <a:latin typeface="Bell MT" pitchFamily="18" charset="0"/>
              </a:rPr>
              <a:t>mm</a:t>
            </a:r>
            <a:endParaRPr lang="en-US" sz="1400" dirty="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2" name="ZoneTexte 12"/>
          <p:cNvSpPr txBox="1"/>
          <p:nvPr/>
        </p:nvSpPr>
        <p:spPr>
          <a:xfrm rot="16200000">
            <a:off x="111156" y="2038485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3 </a:t>
            </a:r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3" name="ZoneTexte 13"/>
          <p:cNvSpPr txBox="1"/>
          <p:nvPr/>
        </p:nvSpPr>
        <p:spPr>
          <a:xfrm>
            <a:off x="1303028" y="3316509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Pb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4" name="ZoneTexte 14"/>
          <p:cNvSpPr txBox="1"/>
          <p:nvPr/>
        </p:nvSpPr>
        <p:spPr>
          <a:xfrm>
            <a:off x="1113713" y="630170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000099"/>
                </a:solidFill>
                <a:latin typeface="Bell MT" pitchFamily="18" charset="0"/>
              </a:rPr>
              <a:t>聚乙烯</a:t>
            </a:r>
            <a:endParaRPr lang="en-US" sz="1400" dirty="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5" name="ZoneTexte 18"/>
          <p:cNvSpPr txBox="1"/>
          <p:nvPr/>
        </p:nvSpPr>
        <p:spPr>
          <a:xfrm>
            <a:off x="1293378" y="3549934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+</a:t>
            </a:r>
            <a:endParaRPr lang="en-US" sz="20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3143240" y="4923575"/>
            <a:ext cx="1619487" cy="44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Imaging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3000364" y="1923179"/>
            <a:ext cx="1619487" cy="7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Charge signal</a:t>
            </a:r>
          </a:p>
          <a:p>
            <a:pPr algn="ctr"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integration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ZoneTexte 1"/>
          <p:cNvSpPr txBox="1"/>
          <p:nvPr/>
        </p:nvSpPr>
        <p:spPr>
          <a:xfrm>
            <a:off x="3357554" y="5357826"/>
            <a:ext cx="1180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ell MT" pitchFamily="18" charset="0"/>
              </a:rPr>
              <a:t>Cut in time </a:t>
            </a:r>
          </a:p>
          <a:p>
            <a:r>
              <a:rPr lang="en-US" sz="1600" dirty="0" smtClean="0">
                <a:latin typeface="Bell MT" pitchFamily="18" charset="0"/>
              </a:rPr>
              <a:t>and charge</a:t>
            </a:r>
            <a:endParaRPr lang="en-US" sz="1600" dirty="0">
              <a:latin typeface="Bell MT" pitchFamily="18" charset="0"/>
            </a:endParaRPr>
          </a:p>
        </p:txBody>
      </p:sp>
      <p:sp>
        <p:nvSpPr>
          <p:cNvPr id="19" name="Accolade fermante 21"/>
          <p:cNvSpPr/>
          <p:nvPr/>
        </p:nvSpPr>
        <p:spPr bwMode="auto">
          <a:xfrm>
            <a:off x="2784337" y="1143048"/>
            <a:ext cx="181581" cy="5148294"/>
          </a:xfrm>
          <a:prstGeom prst="rightBrac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0" name="Connecteur droit 22"/>
          <p:cNvCxnSpPr>
            <a:stCxn id="19" idx="1"/>
          </p:cNvCxnSpPr>
          <p:nvPr/>
        </p:nvCxnSpPr>
        <p:spPr bwMode="auto">
          <a:xfrm flipV="1">
            <a:off x="2965918" y="2708822"/>
            <a:ext cx="1046018" cy="10083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3"/>
          <p:cNvCxnSpPr>
            <a:stCxn id="19" idx="1"/>
          </p:cNvCxnSpPr>
          <p:nvPr/>
        </p:nvCxnSpPr>
        <p:spPr bwMode="auto">
          <a:xfrm>
            <a:off x="2965918" y="3717195"/>
            <a:ext cx="1051485" cy="11865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eur droit avec flèche 24"/>
          <p:cNvCxnSpPr/>
          <p:nvPr/>
        </p:nvCxnSpPr>
        <p:spPr bwMode="auto">
          <a:xfrm>
            <a:off x="4011936" y="2708822"/>
            <a:ext cx="720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cteur droit avec flèche 25"/>
          <p:cNvCxnSpPr/>
          <p:nvPr/>
        </p:nvCxnSpPr>
        <p:spPr bwMode="auto">
          <a:xfrm>
            <a:off x="4017403" y="4903757"/>
            <a:ext cx="720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987824" y="116632"/>
            <a:ext cx="3168352" cy="633431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chemeClr val="bg1"/>
                </a:solidFill>
              </a:rPr>
              <a:t>成像实验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3" descr="D:\PROJETS\Fast Neutron Imaging\CONFERENCE\111023-30_IEEE_Meeting\ANALYSIS\Im_RUN_81_CEA\ReIma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52" y="3394398"/>
            <a:ext cx="4533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ROJETS\Fast Neutron Imaging\CONFERENCE\111023-30_IEEE_Meeting\ANALYSIS\Im_RUN_81_CEA\cADC_Ro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82" y="460768"/>
            <a:ext cx="4533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ROJETS\Fast Neutron Imaging\PHOTOS\Collimateurs\DSCN037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336" y="934357"/>
            <a:ext cx="25200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7"/>
          <p:cNvGrpSpPr/>
          <p:nvPr/>
        </p:nvGrpSpPr>
        <p:grpSpPr>
          <a:xfrm>
            <a:off x="264337" y="3661047"/>
            <a:ext cx="2520000" cy="2421604"/>
            <a:chOff x="612351" y="3603172"/>
            <a:chExt cx="2520000" cy="2421604"/>
          </a:xfrm>
        </p:grpSpPr>
        <p:pic>
          <p:nvPicPr>
            <p:cNvPr id="13" name="Picture 4" descr="D:\PROJETS\Fast Neutron Imaging\PHOTOS\Juillet 2011\Paul\P1020575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602"/>
            <a:stretch/>
          </p:blipFill>
          <p:spPr bwMode="auto">
            <a:xfrm>
              <a:off x="612351" y="3603172"/>
              <a:ext cx="2520000" cy="2421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6"/>
            <p:cNvSpPr/>
            <p:nvPr/>
          </p:nvSpPr>
          <p:spPr bwMode="auto">
            <a:xfrm>
              <a:off x="2906486" y="3603172"/>
              <a:ext cx="225865" cy="242160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3202192" y="1740996"/>
            <a:ext cx="1619487" cy="7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800" b="1" smtClean="0"/>
              <a:t>Charge signal</a:t>
            </a:r>
          </a:p>
          <a:p>
            <a:pPr algn="ctr">
              <a:buFontTx/>
              <a:buNone/>
            </a:pPr>
            <a:r>
              <a:rPr lang="en-US" sz="1800" b="1" smtClean="0"/>
              <a:t>integration</a:t>
            </a:r>
            <a:endParaRPr lang="en-US" sz="1800" b="1"/>
          </a:p>
        </p:txBody>
      </p:sp>
      <p:sp>
        <p:nvSpPr>
          <p:cNvPr id="16" name="ZoneTexte 14"/>
          <p:cNvSpPr txBox="1"/>
          <p:nvPr/>
        </p:nvSpPr>
        <p:spPr>
          <a:xfrm>
            <a:off x="785098" y="577095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Thickness: 17 </a:t>
            </a:r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88006" y="1829794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3 </a:t>
            </a:r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8" name="ZoneTexte 19"/>
          <p:cNvSpPr txBox="1"/>
          <p:nvPr/>
        </p:nvSpPr>
        <p:spPr>
          <a:xfrm>
            <a:off x="1279878" y="3107818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Pb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9" name="ZoneTexte 20"/>
          <p:cNvSpPr txBox="1"/>
          <p:nvPr/>
        </p:nvSpPr>
        <p:spPr>
          <a:xfrm>
            <a:off x="1090563" y="6093017"/>
            <a:ext cx="808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Paraffin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20" name="ZoneTexte 22"/>
          <p:cNvSpPr txBox="1"/>
          <p:nvPr/>
        </p:nvSpPr>
        <p:spPr>
          <a:xfrm>
            <a:off x="1293378" y="3341243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+</a:t>
            </a:r>
            <a:endParaRPr lang="en-US" sz="20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3207659" y="4695066"/>
            <a:ext cx="1619487" cy="44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800" b="1" smtClean="0"/>
              <a:t>Imaging</a:t>
            </a:r>
            <a:endParaRPr lang="en-US" sz="1800" b="1"/>
          </a:p>
        </p:txBody>
      </p:sp>
      <p:sp>
        <p:nvSpPr>
          <p:cNvPr id="22" name="ZoneTexte 24"/>
          <p:cNvSpPr txBox="1"/>
          <p:nvPr/>
        </p:nvSpPr>
        <p:spPr>
          <a:xfrm>
            <a:off x="3421869" y="5140834"/>
            <a:ext cx="1180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Bell MT" pitchFamily="18" charset="0"/>
              </a:rPr>
              <a:t>Cut in time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Bell MT" pitchFamily="18" charset="0"/>
              </a:rPr>
              <a:t>and charge</a:t>
            </a:r>
            <a:endParaRPr lang="en-US" sz="1600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23" name="Accolade fermante 1"/>
          <p:cNvSpPr/>
          <p:nvPr/>
        </p:nvSpPr>
        <p:spPr bwMode="auto">
          <a:xfrm>
            <a:off x="2784337" y="934357"/>
            <a:ext cx="181581" cy="5148294"/>
          </a:xfrm>
          <a:prstGeom prst="rightBrac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4" name="Connecteur droit 28"/>
          <p:cNvCxnSpPr>
            <a:stCxn id="23" idx="1"/>
            <a:endCxn id="15" idx="2"/>
          </p:cNvCxnSpPr>
          <p:nvPr/>
        </p:nvCxnSpPr>
        <p:spPr bwMode="auto">
          <a:xfrm flipV="1">
            <a:off x="2965918" y="2500131"/>
            <a:ext cx="1046018" cy="10083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cteur droit 31"/>
          <p:cNvCxnSpPr>
            <a:stCxn id="23" idx="1"/>
            <a:endCxn id="21" idx="0"/>
          </p:cNvCxnSpPr>
          <p:nvPr/>
        </p:nvCxnSpPr>
        <p:spPr bwMode="auto">
          <a:xfrm>
            <a:off x="2965918" y="3508504"/>
            <a:ext cx="1051485" cy="11865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avec flèche 2050"/>
          <p:cNvCxnSpPr>
            <a:stCxn id="15" idx="2"/>
          </p:cNvCxnSpPr>
          <p:nvPr/>
        </p:nvCxnSpPr>
        <p:spPr bwMode="auto">
          <a:xfrm>
            <a:off x="4011936" y="2500131"/>
            <a:ext cx="720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Connecteur droit avec flèche 38"/>
          <p:cNvCxnSpPr/>
          <p:nvPr/>
        </p:nvCxnSpPr>
        <p:spPr bwMode="auto">
          <a:xfrm>
            <a:off x="4017403" y="4695066"/>
            <a:ext cx="720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2987824" y="44624"/>
            <a:ext cx="3168352" cy="633431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chemeClr val="bg1"/>
                </a:solidFill>
              </a:rPr>
              <a:t>成像实验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3" descr="D:\PROJETS\Fast Neutron Imaging\CONFERENCE\111023-30_IEEE_Meeting\ANALYSIS\Im_RUN_25_Slot\ReIma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3421566"/>
            <a:ext cx="4533901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ROJETS\Fast Neutron Imaging\CONFERENCE\111023-30_IEEE_Meeting\ANALYSIS\Im_RUN_101_Slot\ReIm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" y="3416782"/>
            <a:ext cx="45339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1" name="Picture 2" descr="D:\PROJETS\Fast Neutron Imaging\PHOTOS\Collimateurs\DSCN037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20" y="776696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PROJETS\Fast Neutron Imaging\PHOTOS\Collimateurs\DSCN037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182" y="782418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6"/>
          <p:cNvSpPr txBox="1"/>
          <p:nvPr/>
        </p:nvSpPr>
        <p:spPr>
          <a:xfrm>
            <a:off x="5178867" y="2317476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1.5 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4" name="ZoneTexte 11"/>
          <p:cNvSpPr txBox="1"/>
          <p:nvPr/>
        </p:nvSpPr>
        <p:spPr>
          <a:xfrm>
            <a:off x="5222407" y="1501022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3 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5" name="ZoneTexte 12"/>
          <p:cNvSpPr txBox="1"/>
          <p:nvPr/>
        </p:nvSpPr>
        <p:spPr>
          <a:xfrm>
            <a:off x="7856753" y="2317476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3.5 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6" name="ZoneTexte 13"/>
          <p:cNvSpPr txBox="1"/>
          <p:nvPr/>
        </p:nvSpPr>
        <p:spPr>
          <a:xfrm>
            <a:off x="7878525" y="1501021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5 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7" name="ZoneTexte 14"/>
          <p:cNvSpPr txBox="1"/>
          <p:nvPr/>
        </p:nvSpPr>
        <p:spPr>
          <a:xfrm>
            <a:off x="1979294" y="3158033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</a:t>
            </a:r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2.5 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987824" y="44624"/>
            <a:ext cx="3168352" cy="633431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chemeClr val="bg1"/>
                </a:solidFill>
              </a:rPr>
              <a:t>成像实验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786050" y="142852"/>
            <a:ext cx="3857652" cy="642942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Geant4</a:t>
            </a:r>
            <a:r>
              <a:rPr lang="zh-CN" altLang="en-US" sz="2800" dirty="0" smtClean="0">
                <a:solidFill>
                  <a:schemeClr val="bg1"/>
                </a:solidFill>
              </a:rPr>
              <a:t>模拟</a:t>
            </a:r>
            <a:r>
              <a:rPr lang="en-US" altLang="zh-CN" sz="2800" dirty="0" smtClean="0">
                <a:solidFill>
                  <a:schemeClr val="bg1"/>
                </a:solidFill>
              </a:rPr>
              <a:t>n-&gt;p</a:t>
            </a:r>
            <a:r>
              <a:rPr lang="zh-CN" altLang="en-US" sz="2800" dirty="0" smtClean="0">
                <a:solidFill>
                  <a:schemeClr val="bg1"/>
                </a:solidFill>
              </a:rPr>
              <a:t>转换层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 descr="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9268" y="1052736"/>
            <a:ext cx="4684732" cy="3222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3022" y="4641351"/>
            <a:ext cx="4182118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7030A0"/>
                </a:solidFill>
              </a:rPr>
              <a:t>出射质子能量主要分布在</a:t>
            </a:r>
            <a:r>
              <a:rPr lang="en-US" altLang="zh-CN" dirty="0" smtClean="0">
                <a:solidFill>
                  <a:srgbClr val="7030A0"/>
                </a:solidFill>
              </a:rPr>
              <a:t>500KeV-5MeV;  </a:t>
            </a:r>
            <a:r>
              <a:rPr lang="zh-CN" altLang="en-US" dirty="0" smtClean="0">
                <a:solidFill>
                  <a:srgbClr val="7030A0"/>
                </a:solidFill>
              </a:rPr>
              <a:t>角度分布在</a:t>
            </a:r>
            <a:r>
              <a:rPr lang="en-US" altLang="zh-CN" dirty="0" smtClean="0">
                <a:solidFill>
                  <a:srgbClr val="7030A0"/>
                </a:solidFill>
              </a:rPr>
              <a:t>0-30</a:t>
            </a:r>
            <a:r>
              <a:rPr lang="zh-CN" altLang="en-US" dirty="0" smtClean="0">
                <a:solidFill>
                  <a:srgbClr val="7030A0"/>
                </a:solidFill>
              </a:rPr>
              <a:t>度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" y="1053386"/>
            <a:ext cx="4524101" cy="3118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523" y="4718800"/>
            <a:ext cx="402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</a:rPr>
              <a:t> </a:t>
            </a:r>
            <a:r>
              <a:rPr lang="zh-CN" altLang="en-US" dirty="0">
                <a:solidFill>
                  <a:srgbClr val="7030A0"/>
                </a:solidFill>
              </a:rPr>
              <a:t>转换效率：聚乙烯厚度</a:t>
            </a:r>
            <a:r>
              <a:rPr lang="en-US" altLang="zh-CN" dirty="0">
                <a:solidFill>
                  <a:srgbClr val="7030A0"/>
                </a:solidFill>
              </a:rPr>
              <a:t>400um</a:t>
            </a:r>
            <a:r>
              <a:rPr lang="zh-CN" altLang="en-US" dirty="0">
                <a:solidFill>
                  <a:srgbClr val="7030A0"/>
                </a:solidFill>
              </a:rPr>
              <a:t>出射质子达到饱和</a:t>
            </a:r>
            <a:r>
              <a:rPr lang="zh-CN" altLang="en-US" dirty="0" smtClean="0">
                <a:solidFill>
                  <a:srgbClr val="7030A0"/>
                </a:solidFill>
              </a:rPr>
              <a:t>；</a:t>
            </a:r>
            <a:endParaRPr lang="en-US" altLang="zh-CN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0719" y="33061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15881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87523" y="1329758"/>
            <a:ext cx="180020" cy="26642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6081" y="152530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0.7</a:t>
            </a:r>
            <a:endParaRPr lang="zh-CN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1989" y="196460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0.6</a:t>
            </a:r>
            <a:endParaRPr lang="zh-CN" alt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5837" y="235412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0.5</a:t>
            </a:r>
            <a:endParaRPr lang="zh-CN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4712" y="278092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0.4</a:t>
            </a:r>
            <a:endParaRPr lang="zh-CN" alt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8070" y="318306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0.3</a:t>
            </a:r>
            <a:endParaRPr lang="zh-CN" alt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5837" y="365531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0.2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884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40499" y="837894"/>
            <a:ext cx="40973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  <a:sym typeface="Arial" pitchFamily="34" charset="0"/>
              </a:rPr>
              <a:t>模拟Am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  <a:sym typeface="Arial" pitchFamily="34" charset="0"/>
              </a:rPr>
              <a:t>-Be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  <a:sym typeface="Arial" pitchFamily="34" charset="0"/>
              </a:rPr>
              <a:t>源中子穿过不同厚度含硼（8%）聚乙烯后相对中子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  <a:sym typeface="Arial" pitchFamily="34" charset="0"/>
              </a:rPr>
              <a:t>总通量的变化。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491" y="1700808"/>
            <a:ext cx="4718499" cy="292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36380"/>
            <a:ext cx="4876094" cy="298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72066" y="837893"/>
            <a:ext cx="40719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  <a:sym typeface="Arial" pitchFamily="34" charset="0"/>
              </a:rPr>
              <a:t>模拟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  <a:sym typeface="Arial" pitchFamily="34" charset="0"/>
              </a:rPr>
              <a:t>Am-Be源穿过不同厚度含硼（8%）聚乙烯后出射伽玛（γ）的能谱图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786050" y="116632"/>
            <a:ext cx="3857652" cy="642942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模拟掺硼聚乙烯对中子阻挡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46" y="4728918"/>
            <a:ext cx="2163014" cy="19457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7" y="4725144"/>
            <a:ext cx="2068323" cy="19654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95" y="4725144"/>
            <a:ext cx="1973055" cy="201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53108" y="1196752"/>
            <a:ext cx="8856984" cy="4032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1.</a:t>
            </a:r>
            <a:r>
              <a:rPr lang="zh-CN" altLang="zh-CN" sz="2000" dirty="0"/>
              <a:t>目前</a:t>
            </a:r>
            <a:r>
              <a:rPr lang="en-US" altLang="zh-CN" sz="2000" dirty="0" smtClean="0"/>
              <a:t>Bulk-</a:t>
            </a:r>
            <a:r>
              <a:rPr lang="en-US" altLang="zh-CN" sz="2000" dirty="0" err="1" smtClean="0"/>
              <a:t>Micromegas</a:t>
            </a:r>
            <a:r>
              <a:rPr lang="en-US" altLang="zh-CN" sz="2000" dirty="0" smtClean="0"/>
              <a:t> TPC </a:t>
            </a:r>
            <a:r>
              <a:rPr lang="zh-CN" altLang="zh-CN" sz="2000" dirty="0"/>
              <a:t>已经研制完成</a:t>
            </a:r>
            <a:r>
              <a:rPr lang="zh-CN" altLang="zh-CN" sz="2000" dirty="0" smtClean="0"/>
              <a:t>，</a:t>
            </a:r>
            <a:r>
              <a:rPr lang="zh-CN" altLang="en-US" sz="2000" dirty="0"/>
              <a:t>可以</a:t>
            </a:r>
            <a:r>
              <a:rPr lang="zh-CN" altLang="zh-CN" sz="2000" dirty="0" smtClean="0"/>
              <a:t>正常工作</a:t>
            </a:r>
            <a:r>
              <a:rPr lang="zh-CN" altLang="en-US" sz="2000" dirty="0" smtClean="0"/>
              <a:t>，</a:t>
            </a:r>
            <a:r>
              <a:rPr lang="zh-CN" altLang="zh-CN" sz="2000" dirty="0" smtClean="0"/>
              <a:t>能</a:t>
            </a:r>
            <a:r>
              <a:rPr lang="zh-CN" altLang="zh-CN" sz="2000" dirty="0"/>
              <a:t>对</a:t>
            </a:r>
            <a:r>
              <a:rPr lang="zh-CN" altLang="zh-CN" sz="2000" dirty="0" smtClean="0"/>
              <a:t>中子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x/</a:t>
            </a:r>
            <a:r>
              <a:rPr lang="el-GR" altLang="zh-CN" sz="2000" dirty="0" smtClean="0"/>
              <a:t>γ</a:t>
            </a:r>
            <a:r>
              <a:rPr lang="zh-CN" altLang="zh-CN" sz="2000" dirty="0" smtClean="0"/>
              <a:t>成像</a:t>
            </a:r>
            <a:r>
              <a:rPr lang="zh-CN" altLang="en-US" sz="2000" dirty="0"/>
              <a:t>。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2.</a:t>
            </a:r>
            <a:r>
              <a:rPr lang="zh-CN" altLang="en-US" sz="2000" dirty="0"/>
              <a:t> </a:t>
            </a:r>
            <a:r>
              <a:rPr lang="zh-CN" altLang="en-US" sz="2000" dirty="0" smtClean="0"/>
              <a:t>目前所用的转换膜的厚度是</a:t>
            </a:r>
            <a:r>
              <a:rPr lang="en-US" altLang="zh-CN" sz="2000" dirty="0" smtClean="0"/>
              <a:t>25um</a:t>
            </a:r>
            <a:r>
              <a:rPr lang="zh-CN" altLang="en-US" sz="2000" dirty="0" smtClean="0"/>
              <a:t>，转换</a:t>
            </a:r>
            <a:r>
              <a:rPr lang="zh-CN" altLang="zh-CN" sz="2000" dirty="0" smtClean="0"/>
              <a:t>效率</a:t>
            </a:r>
            <a:r>
              <a:rPr lang="zh-CN" altLang="zh-CN" sz="2000" dirty="0"/>
              <a:t>在万分之几到千分之几，下一步提高效率的</a:t>
            </a:r>
            <a:r>
              <a:rPr lang="zh-CN" altLang="zh-CN" sz="2000" dirty="0" smtClean="0"/>
              <a:t>方法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）</a:t>
            </a:r>
            <a:r>
              <a:rPr lang="zh-CN" altLang="zh-CN" sz="2000" dirty="0" smtClean="0">
                <a:solidFill>
                  <a:srgbClr val="C00000"/>
                </a:solidFill>
              </a:rPr>
              <a:t>增加厚度</a:t>
            </a:r>
            <a:r>
              <a:rPr lang="zh-CN" altLang="en-US" sz="2000" dirty="0" smtClean="0"/>
              <a:t>，我们购买了不同厚度的镀铝聚乙烯；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）</a:t>
            </a:r>
            <a:r>
              <a:rPr lang="zh-CN" altLang="zh-CN" sz="2000" dirty="0" smtClean="0"/>
              <a:t>采用</a:t>
            </a:r>
            <a:r>
              <a:rPr lang="zh-CN" altLang="zh-CN" sz="2000" dirty="0">
                <a:solidFill>
                  <a:srgbClr val="C00000"/>
                </a:solidFill>
              </a:rPr>
              <a:t>多空隙聚乙烯</a:t>
            </a:r>
            <a:r>
              <a:rPr lang="zh-CN" altLang="zh-CN" sz="2000" dirty="0" smtClean="0"/>
              <a:t>，夹层</a:t>
            </a:r>
            <a:r>
              <a:rPr lang="zh-CN" altLang="en-US" sz="2000" dirty="0"/>
              <a:t>式</a:t>
            </a:r>
            <a:r>
              <a:rPr lang="zh-CN" altLang="zh-CN" sz="2000" dirty="0" smtClean="0"/>
              <a:t>多</a:t>
            </a:r>
            <a:r>
              <a:rPr lang="zh-CN" altLang="zh-CN" sz="2000" dirty="0"/>
              <a:t>漂移结构，进一步将探测效率提高到</a:t>
            </a:r>
            <a:r>
              <a:rPr lang="zh-CN" altLang="zh-CN" sz="2000" dirty="0" smtClean="0"/>
              <a:t>百分之几</a:t>
            </a:r>
            <a:r>
              <a:rPr lang="zh-CN" altLang="en-US" sz="2000" dirty="0" smtClean="0"/>
              <a:t>（研究中）</a:t>
            </a:r>
            <a:r>
              <a:rPr lang="zh-CN" altLang="zh-CN" sz="2000" dirty="0" smtClean="0"/>
              <a:t>。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3.</a:t>
            </a:r>
            <a:r>
              <a:rPr lang="zh-CN" altLang="zh-CN" sz="2000" dirty="0"/>
              <a:t>中子成像的过程中我们可以通过时间结构区分中子事件</a:t>
            </a:r>
            <a:r>
              <a:rPr lang="zh-CN" altLang="zh-CN" sz="2000" dirty="0" smtClean="0"/>
              <a:t>和</a:t>
            </a:r>
            <a:r>
              <a:rPr lang="el-GR" altLang="zh-CN" sz="2000" dirty="0"/>
              <a:t>γ</a:t>
            </a:r>
            <a:r>
              <a:rPr lang="zh-CN" altLang="zh-CN" sz="2000" dirty="0" smtClean="0"/>
              <a:t>射线</a:t>
            </a:r>
            <a:r>
              <a:rPr lang="zh-CN" altLang="en-US" sz="2000" dirty="0"/>
              <a:t>。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059832" y="188640"/>
            <a:ext cx="3024336" cy="864096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</a:rPr>
              <a:t>结论</a:t>
            </a:r>
          </a:p>
        </p:txBody>
      </p:sp>
    </p:spTree>
    <p:extLst>
      <p:ext uri="{BB962C8B-B14F-4D97-AF65-F5344CB8AC3E}">
        <p14:creationId xmlns:p14="http://schemas.microsoft.com/office/powerpoint/2010/main" val="5195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564903"/>
            <a:ext cx="5134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FF0000"/>
                </a:solidFill>
              </a:rPr>
              <a:t>谢谢在座的各位！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686800" cy="4853136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快中子成像探测器的结构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探测器性能：能量分辨和增益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中子成像结果及讨论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Monte </a:t>
            </a:r>
            <a:r>
              <a:rPr lang="en-US" altLang="zh-CN" sz="2800" dirty="0" smtClean="0"/>
              <a:t>Carlo </a:t>
            </a:r>
            <a:r>
              <a:rPr lang="zh-CN" altLang="en-US" sz="2800" dirty="0" smtClean="0"/>
              <a:t>模拟</a:t>
            </a:r>
            <a:endParaRPr lang="en-US" altLang="zh-CN" sz="2800" smtClean="0"/>
          </a:p>
          <a:p>
            <a:pPr>
              <a:lnSpc>
                <a:spcPct val="150000"/>
              </a:lnSpc>
            </a:pPr>
            <a:r>
              <a:rPr lang="zh-CN" altLang="en-US" sz="2800" smtClean="0"/>
              <a:t>总结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357422" y="214291"/>
            <a:ext cx="3929090" cy="928694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600" dirty="0" smtClean="0">
                <a:solidFill>
                  <a:schemeClr val="bg1"/>
                </a:solidFill>
              </a:rPr>
              <a:t>主要内容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rectangle 5129"/>
          <p:cNvSpPr/>
          <p:nvPr/>
        </p:nvSpPr>
        <p:spPr bwMode="auto">
          <a:xfrm rot="16200000">
            <a:off x="4136389" y="2787571"/>
            <a:ext cx="596541" cy="586604"/>
          </a:xfrm>
          <a:prstGeom prst="rtTriangle">
            <a:avLst/>
          </a:prstGeom>
          <a:pattFill prst="lgConfetti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505098" y="129781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a</a:t>
            </a:r>
            <a:endParaRPr lang="en-US" dirty="0"/>
          </a:p>
        </p:txBody>
      </p:sp>
      <p:pic>
        <p:nvPicPr>
          <p:cNvPr id="4" name="Picture 5" descr="D:\PROJETS\Fast Neutron Imaging\PHOTOS\Detecteur\Bulk circuit 01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3240" y="4139077"/>
            <a:ext cx="22078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100"/>
          <p:cNvGrpSpPr/>
          <p:nvPr/>
        </p:nvGrpSpPr>
        <p:grpSpPr>
          <a:xfrm>
            <a:off x="1902195" y="3389030"/>
            <a:ext cx="4650577" cy="319630"/>
            <a:chOff x="1847765" y="2804131"/>
            <a:chExt cx="4650577" cy="319630"/>
          </a:xfrm>
        </p:grpSpPr>
        <p:sp>
          <p:nvSpPr>
            <p:cNvPr id="6" name="Rectangle 8"/>
            <p:cNvSpPr/>
            <p:nvPr/>
          </p:nvSpPr>
          <p:spPr bwMode="auto">
            <a:xfrm>
              <a:off x="1847765" y="2840149"/>
              <a:ext cx="4650577" cy="28361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" name="Rectangle 12"/>
            <p:cNvSpPr/>
            <p:nvPr/>
          </p:nvSpPr>
          <p:spPr bwMode="auto">
            <a:xfrm>
              <a:off x="1979014" y="2805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" name="Rectangle 13"/>
            <p:cNvSpPr/>
            <p:nvPr/>
          </p:nvSpPr>
          <p:spPr bwMode="auto">
            <a:xfrm>
              <a:off x="2202139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" name="Rectangle 14"/>
            <p:cNvSpPr/>
            <p:nvPr/>
          </p:nvSpPr>
          <p:spPr bwMode="auto">
            <a:xfrm>
              <a:off x="2425263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Rectangle 15"/>
            <p:cNvSpPr/>
            <p:nvPr/>
          </p:nvSpPr>
          <p:spPr bwMode="auto">
            <a:xfrm>
              <a:off x="2648387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1" name="Rectangle 16"/>
            <p:cNvSpPr/>
            <p:nvPr/>
          </p:nvSpPr>
          <p:spPr bwMode="auto">
            <a:xfrm>
              <a:off x="2871512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7"/>
            <p:cNvSpPr/>
            <p:nvPr/>
          </p:nvSpPr>
          <p:spPr bwMode="auto">
            <a:xfrm>
              <a:off x="3094636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8"/>
            <p:cNvSpPr/>
            <p:nvPr/>
          </p:nvSpPr>
          <p:spPr bwMode="auto">
            <a:xfrm>
              <a:off x="3317760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9"/>
            <p:cNvSpPr/>
            <p:nvPr/>
          </p:nvSpPr>
          <p:spPr bwMode="auto">
            <a:xfrm>
              <a:off x="3540885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Rectangle 20"/>
            <p:cNvSpPr/>
            <p:nvPr/>
          </p:nvSpPr>
          <p:spPr bwMode="auto">
            <a:xfrm>
              <a:off x="3764009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" name="Rectangle 21"/>
            <p:cNvSpPr/>
            <p:nvPr/>
          </p:nvSpPr>
          <p:spPr bwMode="auto">
            <a:xfrm>
              <a:off x="3987133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Rectangle 22"/>
            <p:cNvSpPr/>
            <p:nvPr/>
          </p:nvSpPr>
          <p:spPr bwMode="auto">
            <a:xfrm>
              <a:off x="4210258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Rectangle 23"/>
            <p:cNvSpPr/>
            <p:nvPr/>
          </p:nvSpPr>
          <p:spPr bwMode="auto">
            <a:xfrm>
              <a:off x="4433382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9" name="Rectangle 24"/>
            <p:cNvSpPr/>
            <p:nvPr/>
          </p:nvSpPr>
          <p:spPr bwMode="auto">
            <a:xfrm>
              <a:off x="4656506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0" name="Rectangle 25"/>
            <p:cNvSpPr/>
            <p:nvPr/>
          </p:nvSpPr>
          <p:spPr bwMode="auto">
            <a:xfrm>
              <a:off x="4879631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1" name="Rectangle 26"/>
            <p:cNvSpPr/>
            <p:nvPr/>
          </p:nvSpPr>
          <p:spPr bwMode="auto">
            <a:xfrm>
              <a:off x="5102755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2" name="Rectangle 27"/>
            <p:cNvSpPr/>
            <p:nvPr/>
          </p:nvSpPr>
          <p:spPr bwMode="auto">
            <a:xfrm>
              <a:off x="5325879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3" name="Rectangle 28"/>
            <p:cNvSpPr/>
            <p:nvPr/>
          </p:nvSpPr>
          <p:spPr bwMode="auto">
            <a:xfrm>
              <a:off x="5549004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4" name="Rectangle 29"/>
            <p:cNvSpPr/>
            <p:nvPr/>
          </p:nvSpPr>
          <p:spPr bwMode="auto">
            <a:xfrm>
              <a:off x="5772128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5" name="Rectangle 30"/>
            <p:cNvSpPr/>
            <p:nvPr/>
          </p:nvSpPr>
          <p:spPr bwMode="auto">
            <a:xfrm>
              <a:off x="5995252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31"/>
            <p:cNvSpPr/>
            <p:nvPr/>
          </p:nvSpPr>
          <p:spPr bwMode="auto">
            <a:xfrm>
              <a:off x="6218377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cxnSp>
        <p:nvCxnSpPr>
          <p:cNvPr id="27" name="Connecteur droit 7"/>
          <p:cNvCxnSpPr/>
          <p:nvPr/>
        </p:nvCxnSpPr>
        <p:spPr bwMode="auto">
          <a:xfrm>
            <a:off x="1897508" y="2712387"/>
            <a:ext cx="4650577" cy="0"/>
          </a:xfrm>
          <a:prstGeom prst="line">
            <a:avLst/>
          </a:prstGeom>
          <a:solidFill>
            <a:schemeClr val="accent1"/>
          </a:solidFill>
          <a:ln w="6350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" name="Groupe 5119"/>
          <p:cNvGrpSpPr/>
          <p:nvPr/>
        </p:nvGrpSpPr>
        <p:grpSpPr>
          <a:xfrm>
            <a:off x="997658" y="2624212"/>
            <a:ext cx="7621871" cy="694281"/>
            <a:chOff x="943228" y="2039313"/>
            <a:chExt cx="7621871" cy="694281"/>
          </a:xfrm>
        </p:grpSpPr>
        <p:sp>
          <p:nvSpPr>
            <p:cNvPr id="29" name="ZoneTexte 36"/>
            <p:cNvSpPr txBox="1"/>
            <p:nvPr/>
          </p:nvSpPr>
          <p:spPr>
            <a:xfrm>
              <a:off x="943228" y="2300911"/>
              <a:ext cx="691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Bell MT" pitchFamily="18" charset="0"/>
                </a:rPr>
                <a:t>10 mm</a:t>
              </a:r>
              <a:endParaRPr lang="en-US" sz="1400" dirty="0">
                <a:latin typeface="Bell MT" pitchFamily="18" charset="0"/>
              </a:endParaRPr>
            </a:p>
          </p:txBody>
        </p:sp>
        <p:sp>
          <p:nvSpPr>
            <p:cNvPr id="30" name="ZoneTexte 68"/>
            <p:cNvSpPr txBox="1"/>
            <p:nvPr/>
          </p:nvSpPr>
          <p:spPr>
            <a:xfrm>
              <a:off x="7840221" y="2039313"/>
              <a:ext cx="724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>
                  <a:latin typeface="Bell MT" pitchFamily="18" charset="0"/>
                </a:rPr>
                <a:t>HV</a:t>
              </a:r>
              <a:r>
                <a:rPr lang="fr-FR" sz="1600" baseline="-25000" dirty="0" err="1" smtClean="0">
                  <a:latin typeface="Bell MT" pitchFamily="18" charset="0"/>
                </a:rPr>
                <a:t>drift</a:t>
              </a:r>
              <a:endParaRPr lang="en-US" sz="1600" baseline="-25000" dirty="0">
                <a:latin typeface="Bell MT" pitchFamily="18" charset="0"/>
              </a:endParaRPr>
            </a:p>
          </p:txBody>
        </p:sp>
        <p:cxnSp>
          <p:nvCxnSpPr>
            <p:cNvPr id="31" name="Connecteur droit 9"/>
            <p:cNvCxnSpPr/>
            <p:nvPr/>
          </p:nvCxnSpPr>
          <p:spPr bwMode="auto">
            <a:xfrm>
              <a:off x="1849640" y="2196029"/>
              <a:ext cx="465057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Connecteur droit avec flèche 32"/>
            <p:cNvCxnSpPr/>
            <p:nvPr/>
          </p:nvCxnSpPr>
          <p:spPr bwMode="auto">
            <a:xfrm>
              <a:off x="1849640" y="2205529"/>
              <a:ext cx="0" cy="5280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sm"/>
              <a:tailEnd type="stealth" w="med" len="sm"/>
            </a:ln>
            <a:effectLst/>
          </p:spPr>
        </p:cxnSp>
        <p:cxnSp>
          <p:nvCxnSpPr>
            <p:cNvPr id="33" name="Connecteur droit avec flèche 40"/>
            <p:cNvCxnSpPr/>
            <p:nvPr/>
          </p:nvCxnSpPr>
          <p:spPr bwMode="auto">
            <a:xfrm>
              <a:off x="6500217" y="2205529"/>
              <a:ext cx="124015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34" name="Connecteur droit avec flèche 82"/>
            <p:cNvCxnSpPr/>
            <p:nvPr/>
          </p:nvCxnSpPr>
          <p:spPr bwMode="auto">
            <a:xfrm>
              <a:off x="6404400" y="2200602"/>
              <a:ext cx="0" cy="528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arrow" w="med" len="sm"/>
              <a:tailEnd type="none" w="med" len="sm"/>
            </a:ln>
            <a:effectLst/>
          </p:spPr>
        </p:cxnSp>
        <p:sp>
          <p:nvSpPr>
            <p:cNvPr id="35" name="ZoneTexte 84"/>
            <p:cNvSpPr txBox="1"/>
            <p:nvPr/>
          </p:nvSpPr>
          <p:spPr>
            <a:xfrm>
              <a:off x="6399025" y="2260575"/>
              <a:ext cx="12843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rgbClr val="C00000"/>
                  </a:solidFill>
                  <a:latin typeface="Bell MT" pitchFamily="18" charset="0"/>
                </a:rPr>
                <a:t>E</a:t>
              </a:r>
              <a:r>
                <a:rPr lang="fr-FR" sz="1200" baseline="-25000" dirty="0" err="1" smtClean="0">
                  <a:solidFill>
                    <a:srgbClr val="C00000"/>
                  </a:solidFill>
                  <a:latin typeface="Bell MT" pitchFamily="18" charset="0"/>
                </a:rPr>
                <a:t>drift</a:t>
              </a:r>
              <a:r>
                <a:rPr lang="fr-FR" sz="1200" dirty="0" smtClean="0">
                  <a:solidFill>
                    <a:srgbClr val="C00000"/>
                  </a:solidFill>
                  <a:latin typeface="Bell MT" pitchFamily="18" charset="0"/>
                </a:rPr>
                <a:t> ~ 200 V/cm</a:t>
              </a:r>
              <a:endParaRPr lang="en-US" sz="1200" baseline="-25000" dirty="0">
                <a:solidFill>
                  <a:srgbClr val="C00000"/>
                </a:solidFill>
                <a:latin typeface="Bell MT" pitchFamily="18" charset="0"/>
              </a:endParaRPr>
            </a:p>
          </p:txBody>
        </p:sp>
      </p:grpSp>
      <p:grpSp>
        <p:nvGrpSpPr>
          <p:cNvPr id="36" name="Groupe 157"/>
          <p:cNvGrpSpPr/>
          <p:nvPr/>
        </p:nvGrpSpPr>
        <p:grpSpPr>
          <a:xfrm>
            <a:off x="975215" y="3181057"/>
            <a:ext cx="7689198" cy="901238"/>
            <a:chOff x="920785" y="2596158"/>
            <a:chExt cx="7689198" cy="901238"/>
          </a:xfrm>
        </p:grpSpPr>
        <p:sp>
          <p:nvSpPr>
            <p:cNvPr id="37" name="ZoneTexte 60"/>
            <p:cNvSpPr txBox="1"/>
            <p:nvPr/>
          </p:nvSpPr>
          <p:spPr>
            <a:xfrm>
              <a:off x="920785" y="2596158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Bell MT" pitchFamily="18" charset="0"/>
                </a:rPr>
                <a:t>128 </a:t>
              </a:r>
              <a:r>
                <a:rPr lang="fr-FR" sz="1400" dirty="0">
                  <a:latin typeface="Bell MT" pitchFamily="18" charset="0"/>
                </a:rPr>
                <a:t>µ</a:t>
              </a:r>
              <a:r>
                <a:rPr lang="fr-FR" sz="1400" dirty="0" smtClean="0">
                  <a:latin typeface="Bell MT" pitchFamily="18" charset="0"/>
                </a:rPr>
                <a:t>m</a:t>
              </a:r>
              <a:endParaRPr lang="en-US" sz="1400" dirty="0">
                <a:latin typeface="Bell MT" pitchFamily="18" charset="0"/>
              </a:endParaRPr>
            </a:p>
          </p:txBody>
        </p:sp>
        <p:sp>
          <p:nvSpPr>
            <p:cNvPr id="38" name="ZoneTexte 71"/>
            <p:cNvSpPr txBox="1"/>
            <p:nvPr/>
          </p:nvSpPr>
          <p:spPr>
            <a:xfrm>
              <a:off x="7840220" y="2600748"/>
              <a:ext cx="7697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>
                  <a:latin typeface="Bell MT" pitchFamily="18" charset="0"/>
                </a:rPr>
                <a:t>HV</a:t>
              </a:r>
              <a:r>
                <a:rPr lang="fr-FR" sz="1600" baseline="-25000" dirty="0" err="1" smtClean="0">
                  <a:latin typeface="Bell MT" pitchFamily="18" charset="0"/>
                </a:rPr>
                <a:t>mesh</a:t>
              </a:r>
              <a:endParaRPr lang="en-US" sz="1600" baseline="-25000" dirty="0">
                <a:latin typeface="Bell MT" pitchFamily="18" charset="0"/>
              </a:endParaRPr>
            </a:p>
          </p:txBody>
        </p:sp>
        <p:grpSp>
          <p:nvGrpSpPr>
            <p:cNvPr id="39" name="Groupe 72"/>
            <p:cNvGrpSpPr/>
            <p:nvPr/>
          </p:nvGrpSpPr>
          <p:grpSpPr>
            <a:xfrm>
              <a:off x="7447660" y="2746895"/>
              <a:ext cx="495098" cy="750501"/>
              <a:chOff x="1673420" y="2059260"/>
              <a:chExt cx="632717" cy="1282307"/>
            </a:xfrm>
          </p:grpSpPr>
          <p:cxnSp>
            <p:nvCxnSpPr>
              <p:cNvPr id="55" name="Connecteur droit 73"/>
              <p:cNvCxnSpPr>
                <a:endCxn id="56" idx="3"/>
              </p:cNvCxnSpPr>
              <p:nvPr/>
            </p:nvCxnSpPr>
            <p:spPr bwMode="auto">
              <a:xfrm>
                <a:off x="1798565" y="2059260"/>
                <a:ext cx="855" cy="67030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6" name="Triangle isocèle 74"/>
              <p:cNvSpPr/>
              <p:nvPr/>
            </p:nvSpPr>
            <p:spPr bwMode="auto">
              <a:xfrm rot="10800000">
                <a:off x="1673420" y="2729566"/>
                <a:ext cx="252000" cy="180000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57" name="Connecteur droit 75"/>
              <p:cNvCxnSpPr>
                <a:stCxn id="56" idx="0"/>
              </p:cNvCxnSpPr>
              <p:nvPr/>
            </p:nvCxnSpPr>
            <p:spPr bwMode="auto">
              <a:xfrm>
                <a:off x="1799420" y="2909566"/>
                <a:ext cx="220" cy="43200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Connecteur droit 76"/>
              <p:cNvCxnSpPr/>
              <p:nvPr/>
            </p:nvCxnSpPr>
            <p:spPr bwMode="auto">
              <a:xfrm>
                <a:off x="2047057" y="2819566"/>
                <a:ext cx="259080" cy="0"/>
              </a:xfrm>
              <a:prstGeom prst="line">
                <a:avLst/>
              </a:prstGeom>
              <a:solidFill>
                <a:schemeClr val="accent1"/>
              </a:solidFill>
              <a:ln w="63500" cap="flat" cmpd="dbl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Connecteur droit 77"/>
              <p:cNvCxnSpPr/>
              <p:nvPr/>
            </p:nvCxnSpPr>
            <p:spPr bwMode="auto">
              <a:xfrm>
                <a:off x="1808518" y="2504688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Connecteur droit 78"/>
              <p:cNvCxnSpPr/>
              <p:nvPr/>
            </p:nvCxnSpPr>
            <p:spPr bwMode="auto">
              <a:xfrm>
                <a:off x="2177734" y="2502634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Connecteur droit 79"/>
              <p:cNvCxnSpPr/>
              <p:nvPr/>
            </p:nvCxnSpPr>
            <p:spPr bwMode="auto">
              <a:xfrm>
                <a:off x="2177734" y="2842448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Connecteur droit 80"/>
              <p:cNvCxnSpPr/>
              <p:nvPr/>
            </p:nvCxnSpPr>
            <p:spPr bwMode="auto">
              <a:xfrm flipH="1">
                <a:off x="1809397" y="3130386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Rectangle 46"/>
            <p:cNvSpPr/>
            <p:nvPr/>
          </p:nvSpPr>
          <p:spPr bwMode="auto">
            <a:xfrm>
              <a:off x="5276596" y="2693507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1" name="Rectangle 47"/>
            <p:cNvSpPr/>
            <p:nvPr/>
          </p:nvSpPr>
          <p:spPr bwMode="auto">
            <a:xfrm>
              <a:off x="5723017" y="2693071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2" name="Rectangle 48"/>
            <p:cNvSpPr/>
            <p:nvPr/>
          </p:nvSpPr>
          <p:spPr bwMode="auto">
            <a:xfrm>
              <a:off x="6169731" y="2693507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3" name="Rectangle 35"/>
            <p:cNvSpPr/>
            <p:nvPr/>
          </p:nvSpPr>
          <p:spPr bwMode="auto">
            <a:xfrm>
              <a:off x="2599509" y="2693376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4" name="Rectangle 37"/>
            <p:cNvSpPr/>
            <p:nvPr/>
          </p:nvSpPr>
          <p:spPr bwMode="auto">
            <a:xfrm>
              <a:off x="3045930" y="2693565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5" name="Rectangle 39"/>
            <p:cNvSpPr/>
            <p:nvPr/>
          </p:nvSpPr>
          <p:spPr bwMode="auto">
            <a:xfrm>
              <a:off x="3492351" y="2691253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6" name="Rectangle 41"/>
            <p:cNvSpPr/>
            <p:nvPr/>
          </p:nvSpPr>
          <p:spPr bwMode="auto">
            <a:xfrm>
              <a:off x="3938772" y="2691442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7" name="Rectangle 43"/>
            <p:cNvSpPr/>
            <p:nvPr/>
          </p:nvSpPr>
          <p:spPr bwMode="auto">
            <a:xfrm>
              <a:off x="4385193" y="2694132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8" name="Rectangle 45"/>
            <p:cNvSpPr/>
            <p:nvPr/>
          </p:nvSpPr>
          <p:spPr bwMode="auto">
            <a:xfrm>
              <a:off x="4831614" y="2693696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9" name="Rectangle 33"/>
            <p:cNvSpPr/>
            <p:nvPr/>
          </p:nvSpPr>
          <p:spPr bwMode="auto">
            <a:xfrm>
              <a:off x="2155443" y="2693341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50" name="Connecteur droit 10"/>
            <p:cNvCxnSpPr/>
            <p:nvPr/>
          </p:nvCxnSpPr>
          <p:spPr bwMode="auto">
            <a:xfrm>
              <a:off x="1847765" y="2733594"/>
              <a:ext cx="465057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Connecteur droit avec flèche 58"/>
            <p:cNvCxnSpPr/>
            <p:nvPr/>
          </p:nvCxnSpPr>
          <p:spPr bwMode="auto">
            <a:xfrm>
              <a:off x="1849637" y="2720092"/>
              <a:ext cx="0" cy="11911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sm"/>
              <a:tailEnd type="stealth" w="med" len="sm"/>
            </a:ln>
            <a:effectLst/>
          </p:spPr>
        </p:cxnSp>
        <p:cxnSp>
          <p:nvCxnSpPr>
            <p:cNvPr id="52" name="Connecteur droit avec flèche 64"/>
            <p:cNvCxnSpPr/>
            <p:nvPr/>
          </p:nvCxnSpPr>
          <p:spPr bwMode="auto">
            <a:xfrm flipV="1">
              <a:off x="6500217" y="2728668"/>
              <a:ext cx="124015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53" name="Connecteur droit avec flèche 83"/>
            <p:cNvCxnSpPr/>
            <p:nvPr/>
          </p:nvCxnSpPr>
          <p:spPr bwMode="auto">
            <a:xfrm>
              <a:off x="6404396" y="2715165"/>
              <a:ext cx="0" cy="11911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arrow" w="med" len="sm"/>
              <a:tailEnd type="none" w="med" len="sm"/>
            </a:ln>
            <a:effectLst/>
          </p:spPr>
        </p:cxnSp>
        <p:sp>
          <p:nvSpPr>
            <p:cNvPr id="54" name="ZoneTexte 85"/>
            <p:cNvSpPr txBox="1"/>
            <p:nvPr/>
          </p:nvSpPr>
          <p:spPr>
            <a:xfrm>
              <a:off x="6200735" y="3160563"/>
              <a:ext cx="13035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C00000"/>
                  </a:solidFill>
                  <a:latin typeface="Bell MT" pitchFamily="18" charset="0"/>
                </a:rPr>
                <a:t>E</a:t>
              </a:r>
              <a:r>
                <a:rPr lang="fr-FR" sz="1200" baseline="-25000" dirty="0" smtClean="0">
                  <a:solidFill>
                    <a:srgbClr val="C00000"/>
                  </a:solidFill>
                  <a:latin typeface="Bell MT" pitchFamily="18" charset="0"/>
                </a:rPr>
                <a:t>amp</a:t>
              </a:r>
              <a:r>
                <a:rPr lang="fr-FR" sz="1200" dirty="0" smtClean="0">
                  <a:solidFill>
                    <a:srgbClr val="C00000"/>
                  </a:solidFill>
                  <a:latin typeface="Bell MT" pitchFamily="18" charset="0"/>
                </a:rPr>
                <a:t> ~ 30 KV/cm</a:t>
              </a:r>
              <a:endParaRPr lang="en-US" sz="1200" baseline="-25000" dirty="0">
                <a:solidFill>
                  <a:srgbClr val="C00000"/>
                </a:solidFill>
                <a:latin typeface="Bell MT" pitchFamily="18" charset="0"/>
              </a:endParaRPr>
            </a:p>
          </p:txBody>
        </p:sp>
      </p:grpSp>
      <p:sp>
        <p:nvSpPr>
          <p:cNvPr id="63" name="ZoneTexte 86"/>
          <p:cNvSpPr txBox="1"/>
          <p:nvPr/>
        </p:nvSpPr>
        <p:spPr>
          <a:xfrm>
            <a:off x="6458830" y="2435665"/>
            <a:ext cx="1707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Bell MT" pitchFamily="18" charset="0"/>
              </a:rPr>
              <a:t>Polyethylene</a:t>
            </a:r>
            <a:endParaRPr lang="en-US" sz="1200" baseline="-25000" dirty="0">
              <a:latin typeface="Bell MT" pitchFamily="18" charset="0"/>
            </a:endParaRPr>
          </a:p>
        </p:txBody>
      </p:sp>
      <p:grpSp>
        <p:nvGrpSpPr>
          <p:cNvPr id="64" name="Groupe 89"/>
          <p:cNvGrpSpPr/>
          <p:nvPr/>
        </p:nvGrpSpPr>
        <p:grpSpPr>
          <a:xfrm>
            <a:off x="2158841" y="3420046"/>
            <a:ext cx="495098" cy="1035085"/>
            <a:chOff x="1673420" y="1573019"/>
            <a:chExt cx="632717" cy="1768548"/>
          </a:xfrm>
        </p:grpSpPr>
        <p:cxnSp>
          <p:nvCxnSpPr>
            <p:cNvPr id="65" name="Connecteur droit 90"/>
            <p:cNvCxnSpPr/>
            <p:nvPr/>
          </p:nvCxnSpPr>
          <p:spPr bwMode="auto">
            <a:xfrm>
              <a:off x="1797106" y="1573019"/>
              <a:ext cx="0" cy="11565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Triangle isocèle 91"/>
            <p:cNvSpPr/>
            <p:nvPr/>
          </p:nvSpPr>
          <p:spPr bwMode="auto">
            <a:xfrm rot="10800000">
              <a:off x="1673420" y="2729566"/>
              <a:ext cx="252000" cy="180000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67" name="Connecteur droit 92"/>
            <p:cNvCxnSpPr>
              <a:stCxn id="66" idx="0"/>
            </p:cNvCxnSpPr>
            <p:nvPr/>
          </p:nvCxnSpPr>
          <p:spPr bwMode="auto">
            <a:xfrm>
              <a:off x="1799420" y="2909566"/>
              <a:ext cx="220" cy="4320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Connecteur droit 93"/>
            <p:cNvCxnSpPr/>
            <p:nvPr/>
          </p:nvCxnSpPr>
          <p:spPr bwMode="auto">
            <a:xfrm>
              <a:off x="2047057" y="2819566"/>
              <a:ext cx="259080" cy="0"/>
            </a:xfrm>
            <a:prstGeom prst="line">
              <a:avLst/>
            </a:prstGeom>
            <a:solidFill>
              <a:schemeClr val="accent1"/>
            </a:solidFill>
            <a:ln w="635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Connecteur droit 94"/>
            <p:cNvCxnSpPr/>
            <p:nvPr/>
          </p:nvCxnSpPr>
          <p:spPr bwMode="auto">
            <a:xfrm>
              <a:off x="1808518" y="2504688"/>
              <a:ext cx="36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Connecteur droit 95"/>
            <p:cNvCxnSpPr/>
            <p:nvPr/>
          </p:nvCxnSpPr>
          <p:spPr bwMode="auto">
            <a:xfrm>
              <a:off x="2177734" y="2502634"/>
              <a:ext cx="0" cy="28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Connecteur droit 96"/>
            <p:cNvCxnSpPr/>
            <p:nvPr/>
          </p:nvCxnSpPr>
          <p:spPr bwMode="auto">
            <a:xfrm>
              <a:off x="2177734" y="2842448"/>
              <a:ext cx="0" cy="28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Connecteur droit 97"/>
            <p:cNvCxnSpPr/>
            <p:nvPr/>
          </p:nvCxnSpPr>
          <p:spPr bwMode="auto">
            <a:xfrm flipH="1">
              <a:off x="1809397" y="3130386"/>
              <a:ext cx="36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e 99"/>
          <p:cNvGrpSpPr/>
          <p:nvPr/>
        </p:nvGrpSpPr>
        <p:grpSpPr>
          <a:xfrm>
            <a:off x="2375588" y="2404441"/>
            <a:ext cx="3778200" cy="264679"/>
            <a:chOff x="2321158" y="1819542"/>
            <a:chExt cx="3778200" cy="264679"/>
          </a:xfrm>
        </p:grpSpPr>
        <p:sp>
          <p:nvSpPr>
            <p:cNvPr id="74" name="Rectangle 59"/>
            <p:cNvSpPr/>
            <p:nvPr/>
          </p:nvSpPr>
          <p:spPr bwMode="auto">
            <a:xfrm>
              <a:off x="2321158" y="1819562"/>
              <a:ext cx="3778200" cy="26465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itchFamily="18" charset="0"/>
                </a:rPr>
                <a:t>Wax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itchFamily="18" charset="0"/>
              </a:endParaRPr>
            </a:p>
          </p:txBody>
        </p:sp>
        <p:cxnSp>
          <p:nvCxnSpPr>
            <p:cNvPr id="75" name="Connecteur droit 88"/>
            <p:cNvCxnSpPr/>
            <p:nvPr/>
          </p:nvCxnSpPr>
          <p:spPr bwMode="auto">
            <a:xfrm>
              <a:off x="3410771" y="1819562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Connecteur droit 101"/>
            <p:cNvCxnSpPr/>
            <p:nvPr/>
          </p:nvCxnSpPr>
          <p:spPr bwMode="auto">
            <a:xfrm>
              <a:off x="3563171" y="1819558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Connecteur droit 102"/>
            <p:cNvCxnSpPr/>
            <p:nvPr/>
          </p:nvCxnSpPr>
          <p:spPr bwMode="auto">
            <a:xfrm>
              <a:off x="3933291" y="1819554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Connecteur droit 103"/>
            <p:cNvCxnSpPr/>
            <p:nvPr/>
          </p:nvCxnSpPr>
          <p:spPr bwMode="auto">
            <a:xfrm>
              <a:off x="4303411" y="1819550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Connecteur droit 104"/>
            <p:cNvCxnSpPr/>
            <p:nvPr/>
          </p:nvCxnSpPr>
          <p:spPr bwMode="auto">
            <a:xfrm>
              <a:off x="4673531" y="1819546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Connecteur droit 105"/>
            <p:cNvCxnSpPr/>
            <p:nvPr/>
          </p:nvCxnSpPr>
          <p:spPr bwMode="auto">
            <a:xfrm>
              <a:off x="4825931" y="1819542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1" name="Groupe 108"/>
          <p:cNvGrpSpPr/>
          <p:nvPr/>
        </p:nvGrpSpPr>
        <p:grpSpPr>
          <a:xfrm>
            <a:off x="2375584" y="2121401"/>
            <a:ext cx="3778200" cy="264679"/>
            <a:chOff x="2321158" y="1819542"/>
            <a:chExt cx="3778200" cy="264679"/>
          </a:xfrm>
        </p:grpSpPr>
        <p:sp>
          <p:nvSpPr>
            <p:cNvPr id="82" name="Rectangle 109"/>
            <p:cNvSpPr/>
            <p:nvPr/>
          </p:nvSpPr>
          <p:spPr bwMode="auto">
            <a:xfrm>
              <a:off x="2321158" y="1819562"/>
              <a:ext cx="3778200" cy="26465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itchFamily="18" charset="0"/>
                </a:rPr>
                <a:t>Pb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itchFamily="18" charset="0"/>
              </a:endParaRPr>
            </a:p>
          </p:txBody>
        </p:sp>
        <p:cxnSp>
          <p:nvCxnSpPr>
            <p:cNvPr id="83" name="Connecteur droit 110"/>
            <p:cNvCxnSpPr/>
            <p:nvPr/>
          </p:nvCxnSpPr>
          <p:spPr bwMode="auto">
            <a:xfrm>
              <a:off x="3410771" y="1819562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Connecteur droit 111"/>
            <p:cNvCxnSpPr/>
            <p:nvPr/>
          </p:nvCxnSpPr>
          <p:spPr bwMode="auto">
            <a:xfrm>
              <a:off x="3563171" y="1819558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Connecteur droit 112"/>
            <p:cNvCxnSpPr/>
            <p:nvPr/>
          </p:nvCxnSpPr>
          <p:spPr bwMode="auto">
            <a:xfrm>
              <a:off x="3933291" y="1819554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Connecteur droit 113"/>
            <p:cNvCxnSpPr/>
            <p:nvPr/>
          </p:nvCxnSpPr>
          <p:spPr bwMode="auto">
            <a:xfrm>
              <a:off x="4303411" y="1819550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Connecteur droit 114"/>
            <p:cNvCxnSpPr/>
            <p:nvPr/>
          </p:nvCxnSpPr>
          <p:spPr bwMode="auto">
            <a:xfrm>
              <a:off x="4673531" y="1819546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Connecteur droit 115"/>
            <p:cNvCxnSpPr/>
            <p:nvPr/>
          </p:nvCxnSpPr>
          <p:spPr bwMode="auto">
            <a:xfrm>
              <a:off x="4825931" y="1819542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9" name="Espace réservé du contenu 2"/>
          <p:cNvSpPr txBox="1">
            <a:spLocks/>
          </p:cNvSpPr>
          <p:nvPr/>
        </p:nvSpPr>
        <p:spPr bwMode="auto">
          <a:xfrm>
            <a:off x="500034" y="1638747"/>
            <a:ext cx="5115027" cy="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Readout layout: </a:t>
            </a:r>
            <a:r>
              <a:rPr lang="en-US" altLang="zh-CN" sz="1800" dirty="0"/>
              <a:t>1728 pads of 1.75mm </a:t>
            </a:r>
            <a:r>
              <a:rPr lang="en-US" altLang="zh-CN" sz="1800" dirty="0" smtClean="0"/>
              <a:t>× 1.50mm</a:t>
            </a:r>
          </a:p>
        </p:txBody>
      </p:sp>
      <p:sp>
        <p:nvSpPr>
          <p:cNvPr id="90" name="Espace réservé du contenu 2"/>
          <p:cNvSpPr txBox="1">
            <a:spLocks/>
          </p:cNvSpPr>
          <p:nvPr/>
        </p:nvSpPr>
        <p:spPr bwMode="auto">
          <a:xfrm>
            <a:off x="500034" y="1281557"/>
            <a:ext cx="4224073" cy="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sz="1800" dirty="0" smtClean="0"/>
              <a:t>工作气体</a:t>
            </a:r>
            <a:r>
              <a:rPr lang="fr-FR" sz="1800" dirty="0" smtClean="0"/>
              <a:t> </a:t>
            </a:r>
            <a:r>
              <a:rPr lang="fr-FR" sz="1800" dirty="0"/>
              <a:t>: </a:t>
            </a:r>
            <a:r>
              <a:rPr lang="fr-FR" sz="1800" dirty="0" smtClean="0"/>
              <a:t>95%Ar </a:t>
            </a:r>
            <a:r>
              <a:rPr lang="fr-FR" sz="1800" dirty="0"/>
              <a:t>+ 5% Isobutane</a:t>
            </a:r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91" name="Espace réservé du contenu 2"/>
          <p:cNvSpPr txBox="1">
            <a:spLocks/>
          </p:cNvSpPr>
          <p:nvPr/>
        </p:nvSpPr>
        <p:spPr bwMode="auto">
          <a:xfrm>
            <a:off x="5429256" y="1638747"/>
            <a:ext cx="2714644" cy="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+ Bulk</a:t>
            </a:r>
            <a:r>
              <a:rPr lang="en-US" altLang="zh-CN" sz="1800" dirty="0" smtClean="0"/>
              <a:t>-</a:t>
            </a:r>
            <a:r>
              <a:rPr lang="en-US" sz="1800" dirty="0" err="1" smtClean="0"/>
              <a:t>Micromegas</a:t>
            </a:r>
            <a:endParaRPr lang="en-US" altLang="zh-CN" sz="1800" dirty="0" smtClean="0"/>
          </a:p>
        </p:txBody>
      </p:sp>
      <p:sp>
        <p:nvSpPr>
          <p:cNvPr id="92" name="Espace réservé du contenu 2"/>
          <p:cNvSpPr txBox="1">
            <a:spLocks/>
          </p:cNvSpPr>
          <p:nvPr/>
        </p:nvSpPr>
        <p:spPr bwMode="auto">
          <a:xfrm>
            <a:off x="500033" y="924367"/>
            <a:ext cx="5512547" cy="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n </a:t>
            </a:r>
            <a:r>
              <a:rPr lang="en-US" sz="1800" dirty="0" smtClean="0">
                <a:sym typeface="Wingdings" pitchFamily="2" charset="2"/>
              </a:rPr>
              <a:t> p</a:t>
            </a:r>
            <a:r>
              <a:rPr lang="zh-CN" altLang="en-US" sz="1800" dirty="0" smtClean="0">
                <a:sym typeface="Wingdings" pitchFamily="2" charset="2"/>
              </a:rPr>
              <a:t>转换层：镀铝</a:t>
            </a:r>
            <a:r>
              <a:rPr lang="zh-CN" altLang="en-US" sz="1800" dirty="0">
                <a:sym typeface="Wingdings" pitchFamily="2" charset="2"/>
              </a:rPr>
              <a:t>聚乙烯</a:t>
            </a:r>
            <a:r>
              <a:rPr lang="zh-CN" altLang="en-US" sz="1800" dirty="0" smtClean="0">
                <a:sym typeface="Wingdings" pitchFamily="2" charset="2"/>
              </a:rPr>
              <a:t>膜</a:t>
            </a:r>
            <a:r>
              <a:rPr lang="en-US" altLang="zh-CN" sz="1800" dirty="0" smtClean="0">
                <a:sym typeface="Wingdings" pitchFamily="2" charset="2"/>
              </a:rPr>
              <a:t>0.5um+25um+0.5um</a:t>
            </a:r>
            <a:endParaRPr lang="en-US" altLang="zh-CN" sz="1800" dirty="0" smtClean="0"/>
          </a:p>
        </p:txBody>
      </p:sp>
      <p:pic>
        <p:nvPicPr>
          <p:cNvPr id="93" name="Picture 4" descr="D:\PROJETS\Fast Neutron Imaging\DATA\GIF_RUN029\selection2\RUN029_animated2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51" y="4029287"/>
            <a:ext cx="1800000" cy="271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ZoneTexte 5120"/>
          <p:cNvSpPr txBox="1"/>
          <p:nvPr/>
        </p:nvSpPr>
        <p:spPr>
          <a:xfrm>
            <a:off x="3049480" y="635837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Bell MT" pitchFamily="18" charset="0"/>
              </a:rPr>
              <a:t>PCB</a:t>
            </a:r>
            <a:endParaRPr lang="en-US" sz="1600" dirty="0">
              <a:solidFill>
                <a:schemeClr val="bg1"/>
              </a:solidFill>
              <a:latin typeface="Bell MT" pitchFamily="18" charset="0"/>
            </a:endParaRPr>
          </a:p>
        </p:txBody>
      </p:sp>
      <p:cxnSp>
        <p:nvCxnSpPr>
          <p:cNvPr id="95" name="Connecteur droit 5126"/>
          <p:cNvCxnSpPr/>
          <p:nvPr/>
        </p:nvCxnSpPr>
        <p:spPr bwMode="auto">
          <a:xfrm>
            <a:off x="4803947" y="1894964"/>
            <a:ext cx="0" cy="82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96" name="Connecteur droit 5128"/>
          <p:cNvCxnSpPr>
            <a:endCxn id="16" idx="0"/>
          </p:cNvCxnSpPr>
          <p:nvPr/>
        </p:nvCxnSpPr>
        <p:spPr bwMode="auto">
          <a:xfrm flipH="1">
            <a:off x="4134575" y="2712664"/>
            <a:ext cx="669372" cy="676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ZoneTexte 5130"/>
          <p:cNvSpPr txBox="1"/>
          <p:nvPr/>
        </p:nvSpPr>
        <p:spPr>
          <a:xfrm>
            <a:off x="4780012" y="17847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latin typeface="Bell MT" pitchFamily="18" charset="0"/>
              </a:rPr>
              <a:t>n</a:t>
            </a:r>
            <a:endParaRPr lang="en-US" sz="1800" dirty="0">
              <a:latin typeface="Bell MT" pitchFamily="18" charset="0"/>
            </a:endParaRPr>
          </a:p>
        </p:txBody>
      </p:sp>
      <p:sp>
        <p:nvSpPr>
          <p:cNvPr id="98" name="ZoneTexte 177"/>
          <p:cNvSpPr txBox="1"/>
          <p:nvPr/>
        </p:nvSpPr>
        <p:spPr>
          <a:xfrm>
            <a:off x="4169997" y="281631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latin typeface="Bell MT" pitchFamily="18" charset="0"/>
              </a:rPr>
              <a:t>p</a:t>
            </a:r>
            <a:endParaRPr lang="en-US" sz="1800" dirty="0">
              <a:latin typeface="Bell MT" pitchFamily="18" charset="0"/>
            </a:endParaRPr>
          </a:p>
        </p:txBody>
      </p:sp>
      <p:sp>
        <p:nvSpPr>
          <p:cNvPr id="99" name="Espace réservé du contenu 2"/>
          <p:cNvSpPr txBox="1">
            <a:spLocks/>
          </p:cNvSpPr>
          <p:nvPr/>
        </p:nvSpPr>
        <p:spPr bwMode="auto">
          <a:xfrm>
            <a:off x="500034" y="567177"/>
            <a:ext cx="5164374" cy="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sz="1800" dirty="0" smtClean="0"/>
              <a:t>屏蔽体：</a:t>
            </a:r>
            <a:r>
              <a:rPr lang="en-US" altLang="zh-CN" sz="1800" dirty="0" err="1" smtClean="0"/>
              <a:t>Pb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Wax</a:t>
            </a:r>
            <a:r>
              <a:rPr lang="zh-CN" altLang="en-US" sz="1800" dirty="0" smtClean="0"/>
              <a:t>、聚乙烯</a:t>
            </a:r>
            <a:endParaRPr lang="en-US" altLang="zh-CN" sz="1800" dirty="0" smtClean="0"/>
          </a:p>
          <a:p>
            <a:endParaRPr lang="en-US" altLang="zh-CN" sz="1800" dirty="0" smtClean="0"/>
          </a:p>
        </p:txBody>
      </p:sp>
      <p:sp>
        <p:nvSpPr>
          <p:cNvPr id="100" name="Rectangle 2"/>
          <p:cNvSpPr txBox="1">
            <a:spLocks noChangeArrowheads="1"/>
          </p:cNvSpPr>
          <p:nvPr/>
        </p:nvSpPr>
        <p:spPr>
          <a:xfrm>
            <a:off x="2595958" y="13252"/>
            <a:ext cx="4008396" cy="567177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2800" dirty="0" smtClean="0">
                <a:solidFill>
                  <a:schemeClr val="bg1"/>
                </a:solidFill>
              </a:rPr>
              <a:t>快中子成像探测器结构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1" name="内容占位符 4" descr="全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1932" y="4132685"/>
            <a:ext cx="3054552" cy="2528314"/>
          </a:xfrm>
          <a:prstGeom prst="rect">
            <a:avLst/>
          </a:prstGeom>
        </p:spPr>
      </p:pic>
      <p:cxnSp>
        <p:nvCxnSpPr>
          <p:cNvPr id="102" name="直接箭头连接符 101"/>
          <p:cNvCxnSpPr/>
          <p:nvPr/>
        </p:nvCxnSpPr>
        <p:spPr>
          <a:xfrm>
            <a:off x="3729170" y="6066587"/>
            <a:ext cx="11724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3" name="直接箭头连接符 102"/>
          <p:cNvCxnSpPr/>
          <p:nvPr/>
        </p:nvCxnSpPr>
        <p:spPr>
          <a:xfrm flipV="1">
            <a:off x="3729170" y="4455131"/>
            <a:ext cx="0" cy="1611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383726" y="4484293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48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599404" y="604047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36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278683" y="6029829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（</a:t>
            </a:r>
            <a:r>
              <a:rPr lang="en-US" altLang="zh-CN" sz="1600" dirty="0" smtClean="0">
                <a:solidFill>
                  <a:srgbClr val="FF0000"/>
                </a:solidFill>
              </a:rPr>
              <a:t>0,0</a:t>
            </a:r>
            <a:r>
              <a:rPr lang="zh-CN" altLang="en-US" sz="1600" dirty="0" smtClean="0">
                <a:solidFill>
                  <a:srgbClr val="FF0000"/>
                </a:solidFill>
              </a:rPr>
              <a:t>）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>
            <a:spLocks/>
          </p:cNvSpPr>
          <p:nvPr/>
        </p:nvSpPr>
        <p:spPr>
          <a:xfrm>
            <a:off x="333873" y="0"/>
            <a:ext cx="8179754" cy="10005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35914" y="0"/>
            <a:ext cx="3929090" cy="428604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2800" dirty="0" smtClean="0">
                <a:solidFill>
                  <a:schemeClr val="bg1"/>
                </a:solidFill>
              </a:rPr>
              <a:t>探测器</a:t>
            </a:r>
            <a:r>
              <a:rPr lang="fr-FR" sz="2800" dirty="0" smtClean="0">
                <a:solidFill>
                  <a:schemeClr val="bg1"/>
                </a:solidFill>
              </a:rPr>
              <a:t>+ T2K</a:t>
            </a:r>
            <a:r>
              <a:rPr lang="zh-CN" altLang="en-US" sz="2800" dirty="0" smtClean="0">
                <a:solidFill>
                  <a:schemeClr val="bg1"/>
                </a:solidFill>
              </a:rPr>
              <a:t>电子学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内容占位符 6" descr="detec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95" y="641954"/>
            <a:ext cx="3818682" cy="2738082"/>
          </a:xfrm>
          <a:prstGeom prst="rect">
            <a:avLst/>
          </a:prstGeom>
        </p:spPr>
      </p:pic>
      <p:pic>
        <p:nvPicPr>
          <p:cNvPr id="5" name="图片 4" descr="Dete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7148" y="1029185"/>
            <a:ext cx="2239348" cy="2152954"/>
          </a:xfrm>
          <a:prstGeom prst="rect">
            <a:avLst/>
          </a:prstGeom>
        </p:spPr>
      </p:pic>
      <p:pic>
        <p:nvPicPr>
          <p:cNvPr id="6" name="Picture 3" descr="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12115"/>
            <a:ext cx="2016224" cy="154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30522"/>
            <a:ext cx="1295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/>
          <p:cNvSpPr/>
          <p:nvPr/>
        </p:nvSpPr>
        <p:spPr>
          <a:xfrm>
            <a:off x="6844722" y="4720311"/>
            <a:ext cx="457200" cy="32995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stCxn id="8" idx="3"/>
          </p:cNvCxnSpPr>
          <p:nvPr/>
        </p:nvCxnSpPr>
        <p:spPr>
          <a:xfrm flipH="1" flipV="1">
            <a:off x="5795764" y="4885287"/>
            <a:ext cx="1115913" cy="116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73322" y="6021288"/>
            <a:ext cx="161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Front-End-Card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22577" y="5188550"/>
            <a:ext cx="113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After Chip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4050938"/>
            <a:ext cx="4888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改探测器的采用的</a:t>
            </a:r>
            <a:r>
              <a:rPr lang="en-US" altLang="zh-CN" dirty="0" smtClean="0"/>
              <a:t>T2K</a:t>
            </a:r>
            <a:r>
              <a:rPr lang="zh-CN" altLang="en-US" dirty="0" smtClean="0"/>
              <a:t>电子学，主要芯片是</a:t>
            </a:r>
            <a:r>
              <a:rPr lang="en-US" altLang="zh-CN" dirty="0" smtClean="0"/>
              <a:t>After</a:t>
            </a:r>
            <a:r>
              <a:rPr lang="zh-CN" altLang="en-US" dirty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，每个</a:t>
            </a:r>
            <a:r>
              <a:rPr lang="en-US" altLang="zh-CN" dirty="0" smtClean="0"/>
              <a:t>After</a:t>
            </a:r>
            <a:r>
              <a:rPr lang="zh-CN" altLang="en-US" dirty="0" smtClean="0"/>
              <a:t>芯片有</a:t>
            </a:r>
            <a:r>
              <a:rPr lang="en-US" altLang="zh-CN" dirty="0" smtClean="0"/>
              <a:t>72</a:t>
            </a:r>
            <a:r>
              <a:rPr lang="zh-CN" altLang="en-US" dirty="0" smtClean="0"/>
              <a:t>路，每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</a:t>
            </a:r>
            <a:r>
              <a:rPr lang="en-US" altLang="zh-CN" dirty="0" smtClean="0"/>
              <a:t>After</a:t>
            </a:r>
            <a:r>
              <a:rPr lang="zh-CN" altLang="en-US" dirty="0" smtClean="0"/>
              <a:t>芯片组成一个</a:t>
            </a:r>
            <a:r>
              <a:rPr lang="en-US" altLang="zh-CN" dirty="0" smtClean="0"/>
              <a:t>FEC</a:t>
            </a:r>
            <a:r>
              <a:rPr lang="zh-CN" altLang="en-US" dirty="0" smtClean="0"/>
              <a:t>卡，共六个</a:t>
            </a:r>
            <a:r>
              <a:rPr lang="en-US" altLang="zh-CN" dirty="0" smtClean="0"/>
              <a:t>FEC</a:t>
            </a:r>
            <a:r>
              <a:rPr lang="zh-CN" altLang="en-US" dirty="0" smtClean="0"/>
              <a:t>卡。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solidFill>
                  <a:srgbClr val="0000FF"/>
                </a:solidFill>
              </a:rPr>
              <a:t>具体参数参见：</a:t>
            </a:r>
            <a:r>
              <a:rPr lang="en-US" altLang="zh-CN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P.BARON, </a:t>
            </a:r>
            <a:r>
              <a:rPr lang="en-US" altLang="zh-CN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E.DELAGNES</a:t>
            </a:r>
            <a:r>
              <a:rPr lang="zh-CN" altLang="en-US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, CEA </a:t>
            </a:r>
            <a:r>
              <a:rPr lang="zh-CN" altLang="en-US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Saclay</a:t>
            </a:r>
            <a:r>
              <a:rPr lang="zh-CN" altLang="en-US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,</a:t>
            </a:r>
            <a:r>
              <a:rPr lang="en-US" altLang="zh-CN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 AFTER User manual Version 1.0</a:t>
            </a:r>
            <a:endParaRPr lang="zh-CN" altLang="en-US" dirty="0">
              <a:solidFill>
                <a:srgbClr val="0000FF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3" name="图片 12" descr="detector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1032572"/>
            <a:ext cx="2213597" cy="21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etector gain VS mesh volt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143116"/>
            <a:ext cx="4786314" cy="3367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6072206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能量分辨：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25%~30%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，增益在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4000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左右时最好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~25%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D:\PROJETS\Fast Neutron Imaging\CONFERENCE\111023-30_IEEE_Meeting\Gain_Curve\-30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143117"/>
            <a:ext cx="4500562" cy="30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占位符 2"/>
          <p:cNvSpPr txBox="1">
            <a:spLocks/>
          </p:cNvSpPr>
          <p:nvPr/>
        </p:nvSpPr>
        <p:spPr>
          <a:xfrm>
            <a:off x="428596" y="928670"/>
            <a:ext cx="7929618" cy="16430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</a:rPr>
              <a:t>用</a:t>
            </a:r>
            <a:r>
              <a:rPr lang="en-US" altLang="zh-CN" baseline="30000" dirty="0" smtClean="0">
                <a:solidFill>
                  <a:schemeClr val="tx2">
                    <a:lumMod val="75000"/>
                  </a:schemeClr>
                </a:solidFill>
              </a:rPr>
              <a:t>55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Fe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</a:rPr>
              <a:t>源，经由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mesh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</a:rPr>
              <a:t>读出，对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探测器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</a:rPr>
              <a:t>能量分辨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和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</a:rPr>
              <a:t>增益进行标定。</a:t>
            </a:r>
            <a:endParaRPr lang="en-US" altLang="zh-CN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</a:rPr>
              <a:t>探测器的能量分辨最好为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25%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</a:rPr>
              <a:t>（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FWHM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</a:rPr>
              <a:t>），影响该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Bulk-</a:t>
            </a:r>
            <a:r>
              <a:rPr lang="en-US" altLang="zh-CN" dirty="0" err="1" smtClean="0">
                <a:solidFill>
                  <a:schemeClr val="tx2">
                    <a:lumMod val="75000"/>
                  </a:schemeClr>
                </a:solidFill>
              </a:rPr>
              <a:t>Micromegas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</a:rPr>
              <a:t>能量分辨的主要因素是漏电流和噪声。</a:t>
            </a:r>
            <a:endParaRPr lang="en-US" altLang="zh-CN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072074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Vmesh350V,</a:t>
            </a:r>
            <a:r>
              <a:rPr lang="zh-CN" altLang="en-US" sz="1600" dirty="0" smtClean="0">
                <a:solidFill>
                  <a:srgbClr val="FF0000"/>
                </a:solidFill>
              </a:rPr>
              <a:t>漂移极电压</a:t>
            </a:r>
            <a:r>
              <a:rPr lang="en-US" sz="1600" dirty="0" smtClean="0">
                <a:solidFill>
                  <a:srgbClr val="FF0000"/>
                </a:solidFill>
              </a:rPr>
              <a:t>530V</a:t>
            </a:r>
            <a:r>
              <a:rPr lang="zh-CN" altLang="en-US" sz="1600" dirty="0" smtClean="0">
                <a:solidFill>
                  <a:srgbClr val="FF0000"/>
                </a:solidFill>
              </a:rPr>
              <a:t>，相应的探测器增益是</a:t>
            </a:r>
            <a:r>
              <a:rPr lang="en-US" sz="1600" dirty="0" smtClean="0">
                <a:solidFill>
                  <a:srgbClr val="FF0000"/>
                </a:solidFill>
              </a:rPr>
              <a:t>4686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9" name="图片 8" descr="Graph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5723" y="2285992"/>
            <a:ext cx="2439549" cy="1716244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71736" y="116632"/>
            <a:ext cx="3857652" cy="549844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本探测器性能</a:t>
            </a:r>
            <a:endParaRPr lang="en-US" altLang="zh-CN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1799213376"/>
              </p:ext>
            </p:extLst>
          </p:nvPr>
        </p:nvGraphicFramePr>
        <p:xfrm>
          <a:off x="257556" y="662636"/>
          <a:ext cx="4885939" cy="298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00526" y="91336"/>
            <a:ext cx="3857652" cy="642942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探测器性能</a:t>
            </a:r>
            <a:endParaRPr lang="en-US" altLang="zh-CN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725253"/>
            <a:ext cx="119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Fe   5.9keV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2287384" y="2371098"/>
            <a:ext cx="70038" cy="43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736367" y="2371098"/>
            <a:ext cx="87128" cy="582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80127" y="1710311"/>
            <a:ext cx="1908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Am  241  </a:t>
            </a:r>
          </a:p>
          <a:p>
            <a:r>
              <a:rPr lang="en-US" altLang="zh-CN" dirty="0" smtClean="0"/>
              <a:t>13.9keV   17.6keV</a:t>
            </a:r>
          </a:p>
        </p:txBody>
      </p:sp>
      <p:graphicFrame>
        <p:nvGraphicFramePr>
          <p:cNvPr id="17" name="图表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401660"/>
              </p:ext>
            </p:extLst>
          </p:nvPr>
        </p:nvGraphicFramePr>
        <p:xfrm>
          <a:off x="97563" y="3573016"/>
          <a:ext cx="4899859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矩形 18"/>
          <p:cNvSpPr/>
          <p:nvPr/>
        </p:nvSpPr>
        <p:spPr>
          <a:xfrm>
            <a:off x="4284453" y="5717275"/>
            <a:ext cx="689797" cy="2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/>
          </a:p>
        </p:txBody>
      </p:sp>
      <p:cxnSp>
        <p:nvCxnSpPr>
          <p:cNvPr id="12" name="直接连接符 11"/>
          <p:cNvCxnSpPr/>
          <p:nvPr/>
        </p:nvCxnSpPr>
        <p:spPr>
          <a:xfrm>
            <a:off x="3203848" y="5717275"/>
            <a:ext cx="14401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56872" y="909919"/>
            <a:ext cx="1419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rgbClr val="7030A0"/>
                </a:solidFill>
              </a:rPr>
              <a:t>Vmesh</a:t>
            </a:r>
            <a:r>
              <a:rPr lang="en-US" altLang="zh-CN" dirty="0" smtClean="0">
                <a:solidFill>
                  <a:srgbClr val="7030A0"/>
                </a:solidFill>
              </a:rPr>
              <a:t>=340V</a:t>
            </a:r>
          </a:p>
          <a:p>
            <a:r>
              <a:rPr lang="en-US" altLang="zh-CN" dirty="0" err="1" smtClean="0">
                <a:solidFill>
                  <a:srgbClr val="7030A0"/>
                </a:solidFill>
              </a:rPr>
              <a:t>Vdrift</a:t>
            </a:r>
            <a:r>
              <a:rPr lang="en-US" altLang="zh-CN" dirty="0" smtClean="0">
                <a:solidFill>
                  <a:srgbClr val="7030A0"/>
                </a:solidFill>
              </a:rPr>
              <a:t>=480V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5130" y="4296753"/>
            <a:ext cx="40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对</a:t>
            </a:r>
            <a:r>
              <a:rPr lang="en-US" altLang="zh-CN" sz="1600" dirty="0" smtClean="0"/>
              <a:t>Am241</a:t>
            </a:r>
            <a:r>
              <a:rPr lang="zh-CN" altLang="en-US" sz="1600" dirty="0" smtClean="0"/>
              <a:t>发出的</a:t>
            </a:r>
            <a:r>
              <a:rPr lang="en-US" altLang="zh-CN" sz="1600" dirty="0" smtClean="0"/>
              <a:t>59.5keV</a:t>
            </a:r>
            <a:r>
              <a:rPr lang="zh-CN" altLang="en-US" sz="1600" dirty="0" smtClean="0"/>
              <a:t>的</a:t>
            </a:r>
            <a:r>
              <a:rPr lang="el-GR" altLang="zh-CN" sz="1600" dirty="0"/>
              <a:t>γ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，没有出现全能峰，当</a:t>
            </a:r>
            <a:r>
              <a:rPr lang="en-US" altLang="zh-CN" sz="1600" dirty="0" err="1" smtClean="0"/>
              <a:t>Vmesh</a:t>
            </a:r>
            <a:r>
              <a:rPr lang="en-US" altLang="zh-CN" sz="1600" dirty="0" smtClean="0"/>
              <a:t>=310V</a:t>
            </a:r>
            <a:r>
              <a:rPr lang="zh-CN" altLang="en-US" sz="1600" dirty="0" smtClean="0"/>
              <a:t>，</a:t>
            </a:r>
            <a:r>
              <a:rPr lang="en-US" altLang="zh-CN" sz="1600" dirty="0" err="1" smtClean="0"/>
              <a:t>Vdrift</a:t>
            </a:r>
            <a:r>
              <a:rPr lang="en-US" altLang="zh-CN" sz="1600" dirty="0" smtClean="0"/>
              <a:t>=450V</a:t>
            </a:r>
            <a:r>
              <a:rPr lang="zh-CN" altLang="en-US" sz="1600" dirty="0" smtClean="0"/>
              <a:t>，对</a:t>
            </a:r>
            <a:r>
              <a:rPr lang="en-US" altLang="zh-CN" sz="1600" dirty="0" smtClean="0"/>
              <a:t>13.9keV</a:t>
            </a:r>
            <a:r>
              <a:rPr lang="zh-CN" altLang="en-US" sz="1600" dirty="0" smtClean="0"/>
              <a:t>和</a:t>
            </a:r>
            <a:r>
              <a:rPr lang="en-US" altLang="zh-CN" sz="1600" dirty="0" smtClean="0"/>
              <a:t>17.6keV</a:t>
            </a:r>
            <a:r>
              <a:rPr lang="zh-CN" altLang="en-US" sz="1600" dirty="0" smtClean="0"/>
              <a:t>的</a:t>
            </a:r>
            <a:r>
              <a:rPr lang="el-GR" altLang="zh-CN" sz="1600" dirty="0"/>
              <a:t>γ</a:t>
            </a:r>
            <a:r>
              <a:rPr lang="zh-CN" altLang="en-US" sz="1600" dirty="0" smtClean="0"/>
              <a:t>探测不到，与噪声无法区分了。</a:t>
            </a:r>
            <a:endParaRPr lang="zh-CN" altLang="en-US" sz="1600" dirty="0"/>
          </a:p>
        </p:txBody>
      </p:sp>
      <p:graphicFrame>
        <p:nvGraphicFramePr>
          <p:cNvPr id="18" name="图表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019690"/>
              </p:ext>
            </p:extLst>
          </p:nvPr>
        </p:nvGraphicFramePr>
        <p:xfrm>
          <a:off x="4376620" y="9435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矩形 19"/>
          <p:cNvSpPr/>
          <p:nvPr/>
        </p:nvSpPr>
        <p:spPr>
          <a:xfrm>
            <a:off x="8225210" y="3102966"/>
            <a:ext cx="689797" cy="2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0" y="142852"/>
            <a:ext cx="8401080" cy="5072098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sz="2000" dirty="0" smtClean="0"/>
              <a:t>反冲质子能量：</a:t>
            </a:r>
            <a:endParaRPr lang="en-US" altLang="zh-CN" sz="20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7" name="Text Box 237"/>
          <p:cNvSpPr txBox="1">
            <a:spLocks noChangeArrowheads="1"/>
          </p:cNvSpPr>
          <p:nvPr/>
        </p:nvSpPr>
        <p:spPr bwMode="auto">
          <a:xfrm>
            <a:off x="214282" y="1643050"/>
            <a:ext cx="8929718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属于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+mn-ea"/>
                <a:sym typeface="Symbol" pitchFamily="18" charset="2"/>
              </a:rPr>
              <a:t>,</a:t>
            </a:r>
            <a:r>
              <a:rPr lang="en-US" altLang="zh-CN" i="1" dirty="0">
                <a:solidFill>
                  <a:srgbClr val="FF0000"/>
                </a:solidFill>
                <a:latin typeface="+mn-ea"/>
                <a:sym typeface="Symbol" pitchFamily="18" charset="2"/>
              </a:rPr>
              <a:t>n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)</a:t>
            </a:r>
            <a:r>
              <a:rPr lang="zh-CN" altLang="en-US" dirty="0">
                <a:latin typeface="+mn-ea"/>
              </a:rPr>
              <a:t>型中子源。由</a:t>
            </a:r>
            <a:r>
              <a:rPr lang="en-US" altLang="zh-CN" baseline="30000" dirty="0">
                <a:latin typeface="+mn-ea"/>
              </a:rPr>
              <a:t>241</a:t>
            </a:r>
            <a:r>
              <a:rPr lang="en-US" altLang="zh-CN" i="1" dirty="0">
                <a:latin typeface="+mn-ea"/>
              </a:rPr>
              <a:t>Am</a:t>
            </a:r>
            <a:r>
              <a:rPr lang="zh-CN" altLang="en-US" dirty="0">
                <a:latin typeface="+mn-ea"/>
              </a:rPr>
              <a:t>放射源放出的</a:t>
            </a:r>
            <a:r>
              <a:rPr lang="zh-CN" altLang="en-US" dirty="0">
                <a:latin typeface="+mn-ea"/>
                <a:sym typeface="Symbol" pitchFamily="18" charset="2"/>
              </a:rPr>
              <a:t></a:t>
            </a:r>
            <a:r>
              <a:rPr lang="zh-CN" altLang="en-US" dirty="0" smtClean="0">
                <a:latin typeface="+mn-ea"/>
                <a:sym typeface="Symbol" pitchFamily="18" charset="2"/>
              </a:rPr>
              <a:t>粒子（</a:t>
            </a:r>
            <a:r>
              <a:rPr lang="en-US" altLang="zh-CN" dirty="0" smtClean="0">
                <a:latin typeface="+mn-ea"/>
                <a:sym typeface="Symbol" pitchFamily="18" charset="2"/>
              </a:rPr>
              <a:t>5.48MeV</a:t>
            </a:r>
            <a:r>
              <a:rPr lang="zh-CN" altLang="en-US" dirty="0" smtClean="0">
                <a:latin typeface="+mn-ea"/>
                <a:sym typeface="Symbol" pitchFamily="18" charset="2"/>
              </a:rPr>
              <a:t>或</a:t>
            </a:r>
            <a:r>
              <a:rPr lang="en-US" altLang="zh-CN" dirty="0" smtClean="0">
                <a:latin typeface="+mn-ea"/>
                <a:sym typeface="Symbol" pitchFamily="18" charset="2"/>
              </a:rPr>
              <a:t>5.44MeV</a:t>
            </a:r>
            <a:r>
              <a:rPr lang="zh-CN" altLang="en-US" dirty="0" smtClean="0">
                <a:latin typeface="+mn-ea"/>
                <a:sym typeface="Symbol" pitchFamily="18" charset="2"/>
              </a:rPr>
              <a:t>），</a:t>
            </a:r>
            <a:r>
              <a:rPr lang="zh-CN" altLang="en-US" dirty="0">
                <a:latin typeface="+mn-ea"/>
                <a:sym typeface="Symbol" pitchFamily="18" charset="2"/>
              </a:rPr>
              <a:t>打在</a:t>
            </a:r>
            <a:r>
              <a:rPr lang="en-US" altLang="zh-CN" i="1" dirty="0">
                <a:latin typeface="+mn-ea"/>
                <a:sym typeface="Symbol" pitchFamily="18" charset="2"/>
              </a:rPr>
              <a:t>Be</a:t>
            </a:r>
            <a:r>
              <a:rPr lang="zh-CN" altLang="en-US" dirty="0">
                <a:latin typeface="+mn-ea"/>
                <a:sym typeface="Symbol" pitchFamily="18" charset="2"/>
              </a:rPr>
              <a:t>上发生反应，产生中子</a:t>
            </a:r>
            <a:r>
              <a:rPr lang="zh-CN" altLang="en-US" dirty="0" smtClean="0">
                <a:latin typeface="+mn-ea"/>
                <a:sym typeface="Symbol" pitchFamily="18" charset="2"/>
              </a:rPr>
              <a:t>。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altLang="zh-CN" dirty="0" smtClean="0">
              <a:solidFill>
                <a:srgbClr val="7030A0"/>
              </a:solidFill>
            </a:endParaRPr>
          </a:p>
          <a:p>
            <a:r>
              <a:rPr lang="zh-CN" altLang="en-US" dirty="0" smtClean="0">
                <a:solidFill>
                  <a:srgbClr val="7030A0"/>
                </a:solidFill>
              </a:rPr>
              <a:t>中子源强度</a:t>
            </a:r>
            <a:r>
              <a:rPr lang="en-US" dirty="0" smtClean="0">
                <a:solidFill>
                  <a:srgbClr val="7030A0"/>
                </a:solidFill>
              </a:rPr>
              <a:t>:  6×10</a:t>
            </a:r>
            <a:r>
              <a:rPr lang="en-US" baseline="30000" dirty="0" smtClean="0">
                <a:solidFill>
                  <a:srgbClr val="7030A0"/>
                </a:solidFill>
              </a:rPr>
              <a:t>6</a:t>
            </a:r>
            <a:r>
              <a:rPr lang="en-US" dirty="0" smtClean="0">
                <a:solidFill>
                  <a:srgbClr val="7030A0"/>
                </a:solidFill>
              </a:rPr>
              <a:t> Hz @ 4π </a:t>
            </a:r>
            <a:r>
              <a:rPr lang="zh-CN" altLang="en-US" dirty="0" smtClean="0">
                <a:solidFill>
                  <a:srgbClr val="7030A0"/>
                </a:solidFill>
              </a:rPr>
              <a:t>； 能谱： </a:t>
            </a:r>
            <a:r>
              <a:rPr lang="en-US" altLang="zh-CN" dirty="0" smtClean="0">
                <a:solidFill>
                  <a:srgbClr val="7030A0"/>
                </a:solidFill>
              </a:rPr>
              <a:t>ISO 8529  </a:t>
            </a:r>
            <a:r>
              <a:rPr lang="zh-CN" altLang="en-US" dirty="0" smtClean="0">
                <a:solidFill>
                  <a:srgbClr val="7030A0"/>
                </a:solidFill>
              </a:rPr>
              <a:t>标准；平均能量</a:t>
            </a:r>
            <a:r>
              <a:rPr lang="zh-CN" altLang="en-US" dirty="0">
                <a:solidFill>
                  <a:srgbClr val="7030A0"/>
                </a:solidFill>
              </a:rPr>
              <a:t>约</a:t>
            </a:r>
            <a:r>
              <a:rPr lang="en-US" altLang="zh-CN" dirty="0" smtClean="0">
                <a:solidFill>
                  <a:srgbClr val="7030A0"/>
                </a:solidFill>
              </a:rPr>
              <a:t>5MeV</a:t>
            </a:r>
            <a:endParaRPr lang="zh-CN" altLang="en-US" dirty="0">
              <a:solidFill>
                <a:srgbClr val="7030A0"/>
              </a:solidFill>
              <a:latin typeface="+mn-ea"/>
              <a:sym typeface="Symbol" pitchFamily="18" charset="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" name="公式" r:id="rId3" imgW="915438" imgH="216127" progId="Equation.3">
                  <p:embed/>
                </p:oleObj>
              </mc:Choice>
              <mc:Fallback>
                <p:oleObj name="公式" r:id="rId3" imgW="915438" imgH="21612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045825" y="714356"/>
          <a:ext cx="2883497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" name="公式" r:id="rId5" imgW="1409400" imgH="419040" progId="Equation.3">
                  <p:embed/>
                </p:oleObj>
              </mc:Choice>
              <mc:Fallback>
                <p:oleObj name="公式" r:id="rId5" imgW="14094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825" y="714356"/>
                        <a:ext cx="2883497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609867" y="68400"/>
            <a:ext cx="3857652" cy="642942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中子探测原理</a:t>
            </a:r>
            <a:r>
              <a:rPr lang="en-US" altLang="zh-CN" sz="2800" dirty="0" smtClean="0">
                <a:solidFill>
                  <a:schemeClr val="bg1"/>
                </a:solidFill>
              </a:rPr>
              <a:t>+</a:t>
            </a:r>
            <a:r>
              <a:rPr lang="zh-CN" altLang="en-US" sz="2800" dirty="0" smtClean="0">
                <a:solidFill>
                  <a:schemeClr val="bg1"/>
                </a:solidFill>
              </a:rPr>
              <a:t>中子源</a:t>
            </a:r>
            <a:endParaRPr lang="en-US" altLang="zh-CN" sz="2800" b="1" dirty="0" smtClean="0">
              <a:solidFill>
                <a:schemeClr val="bg1"/>
              </a:solidFill>
            </a:endParaRPr>
          </a:p>
        </p:txBody>
      </p:sp>
      <p:pic>
        <p:nvPicPr>
          <p:cNvPr id="13" name="图片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462" y="3071810"/>
            <a:ext cx="450056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125281"/>
              </p:ext>
            </p:extLst>
          </p:nvPr>
        </p:nvGraphicFramePr>
        <p:xfrm>
          <a:off x="2411760" y="2100254"/>
          <a:ext cx="2714644" cy="542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7" name="公式" r:id="rId8" imgW="1015920" imgH="203040" progId="Equation.3">
                  <p:embed/>
                </p:oleObj>
              </mc:Choice>
              <mc:Fallback>
                <p:oleObj name="公式" r:id="rId8" imgW="10159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100254"/>
                        <a:ext cx="2714644" cy="5429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331666"/>
              </p:ext>
            </p:extLst>
          </p:nvPr>
        </p:nvGraphicFramePr>
        <p:xfrm>
          <a:off x="5780367" y="2143116"/>
          <a:ext cx="2536049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" name="公式" r:id="rId10" imgW="901440" imgH="203040" progId="Equation.3">
                  <p:embed/>
                </p:oleObj>
              </mc:Choice>
              <mc:Fallback>
                <p:oleObj name="公式" r:id="rId10" imgW="90144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367" y="2143116"/>
                        <a:ext cx="2536049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椭圆 1"/>
          <p:cNvSpPr/>
          <p:nvPr/>
        </p:nvSpPr>
        <p:spPr>
          <a:xfrm>
            <a:off x="5577025" y="4725144"/>
            <a:ext cx="45719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038645" y="4329100"/>
            <a:ext cx="720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270084" y="4502427"/>
            <a:ext cx="95319" cy="527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7524328" y="4355226"/>
            <a:ext cx="0" cy="93610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2" idx="6"/>
          </p:cNvCxnSpPr>
          <p:nvPr/>
        </p:nvCxnSpPr>
        <p:spPr>
          <a:xfrm flipV="1">
            <a:off x="5622744" y="4766329"/>
            <a:ext cx="2045600" cy="3082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97941" y="39263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屏蔽体</a:t>
            </a:r>
            <a:endParaRPr lang="zh-CN" altLang="en-US" dirty="0"/>
          </a:p>
        </p:txBody>
      </p:sp>
      <p:cxnSp>
        <p:nvCxnSpPr>
          <p:cNvPr id="23" name="直接箭头连接符 22"/>
          <p:cNvCxnSpPr/>
          <p:nvPr/>
        </p:nvCxnSpPr>
        <p:spPr>
          <a:xfrm>
            <a:off x="5599884" y="5030232"/>
            <a:ext cx="19244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2" idx="4"/>
          </p:cNvCxnSpPr>
          <p:nvPr/>
        </p:nvCxnSpPr>
        <p:spPr>
          <a:xfrm>
            <a:off x="5599885" y="4869160"/>
            <a:ext cx="0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9264" y="5003884"/>
            <a:ext cx="85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65cm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87024" y="39263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探测器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1793" y="429573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0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857364"/>
            <a:ext cx="3299208" cy="4572032"/>
          </a:xfrm>
          <a:prstGeom prst="rect">
            <a:avLst/>
          </a:prstGeom>
        </p:spPr>
      </p:pic>
      <p:pic>
        <p:nvPicPr>
          <p:cNvPr id="6" name="图片 5" descr="LZU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85926"/>
            <a:ext cx="3357586" cy="46183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9161" y="1071546"/>
            <a:ext cx="3142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</a:rPr>
              <a:t>探测器灵敏区前放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</a:rPr>
              <a:t>LZU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</a:rPr>
              <a:t>铅块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1" y="928670"/>
            <a:ext cx="3857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</a:rPr>
              <a:t>探测器灵敏区前放置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</a:rPr>
              <a:t>17mm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</a:rPr>
              <a:t>铅且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</a:rPr>
              <a:t>80mm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</a:rPr>
              <a:t>聚乙烯遮挡一半的灵敏区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27784" y="116632"/>
            <a:ext cx="3857652" cy="642942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成像实验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2627" y="640429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96985" y="64019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run143 hit time vs charge max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620688"/>
            <a:ext cx="4643438" cy="3214710"/>
          </a:xfrm>
        </p:spPr>
      </p:pic>
      <p:pic>
        <p:nvPicPr>
          <p:cNvPr id="13" name="内容占位符 6" descr="run225 hit number per ev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28" y="469674"/>
            <a:ext cx="4553152" cy="3245078"/>
          </a:xfrm>
          <a:prstGeom prst="rect">
            <a:avLst/>
          </a:prstGeom>
        </p:spPr>
      </p:pic>
      <p:pic>
        <p:nvPicPr>
          <p:cNvPr id="14" name="图片 13" descr="run143 hit number per ev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3645024"/>
            <a:ext cx="4501588" cy="3214686"/>
          </a:xfrm>
          <a:prstGeom prst="rect">
            <a:avLst/>
          </a:prstGeom>
        </p:spPr>
      </p:pic>
      <p:sp>
        <p:nvSpPr>
          <p:cNvPr id="10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347864" y="0"/>
            <a:ext cx="2808312" cy="500042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</a:rPr>
              <a:t>成像实验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032" y="3906337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中子的鉴别：从</a:t>
            </a:r>
            <a:r>
              <a:rPr lang="zh-CN" altLang="en-US" dirty="0" smtClean="0">
                <a:solidFill>
                  <a:srgbClr val="FF0000"/>
                </a:solidFill>
              </a:rPr>
              <a:t>能量</a:t>
            </a:r>
            <a:r>
              <a:rPr lang="zh-CN" altLang="en-US" dirty="0" smtClean="0"/>
              <a:t>角度，平均每个</a:t>
            </a:r>
            <a:r>
              <a:rPr lang="en-US" altLang="zh-CN" dirty="0" smtClean="0"/>
              <a:t>event</a:t>
            </a:r>
            <a:r>
              <a:rPr lang="zh-CN" altLang="en-US" dirty="0" smtClean="0"/>
              <a:t>对应的</a:t>
            </a:r>
            <a:r>
              <a:rPr lang="en-US" altLang="zh-CN" dirty="0" smtClean="0"/>
              <a:t>pad</a:t>
            </a:r>
            <a:r>
              <a:rPr lang="zh-CN" altLang="en-US" dirty="0" smtClean="0"/>
              <a:t>数粗略的反应入射粒子的能量，中子产生的反冲质子的平均能量高于其他粒子的平均能量。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时间</a:t>
            </a:r>
            <a:r>
              <a:rPr lang="zh-CN" altLang="en-US" dirty="0" smtClean="0"/>
              <a:t>上，有一定的分布，可以利用</a:t>
            </a:r>
            <a:r>
              <a:rPr lang="zh-CN" altLang="en-US" dirty="0"/>
              <a:t>时间</a:t>
            </a:r>
            <a:r>
              <a:rPr lang="zh-CN" altLang="en-US" dirty="0" smtClean="0"/>
              <a:t>来鉴别中子和</a:t>
            </a:r>
            <a:r>
              <a:rPr lang="el-GR" altLang="zh-CN" dirty="0"/>
              <a:t>γ</a:t>
            </a:r>
            <a:r>
              <a:rPr lang="zh-CN" altLang="en-US" dirty="0" smtClean="0"/>
              <a:t>射线。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279810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68692" y="60119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4250</TotalTime>
  <Words>810</Words>
  <Application>Microsoft Office PowerPoint</Application>
  <PresentationFormat>全屏显示(4:3)</PresentationFormat>
  <Paragraphs>143</Paragraphs>
  <Slides>17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公式</vt:lpstr>
      <vt:lpstr>基于Bulk-Micromegas TPC的快中子成像探测器的研究进展</vt:lpstr>
      <vt:lpstr>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成像实验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结论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快中子成像探测器</dc:title>
  <dc:creator>lzu-gc</dc:creator>
  <cp:lastModifiedBy>travel</cp:lastModifiedBy>
  <cp:revision>320</cp:revision>
  <dcterms:created xsi:type="dcterms:W3CDTF">2011-10-22T12:41:09Z</dcterms:created>
  <dcterms:modified xsi:type="dcterms:W3CDTF">2012-01-05T05:39:01Z</dcterms:modified>
</cp:coreProperties>
</file>