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46" r:id="rId3"/>
    <p:sldId id="347" r:id="rId4"/>
    <p:sldId id="348" r:id="rId5"/>
    <p:sldId id="344" r:id="rId6"/>
    <p:sldId id="349" r:id="rId7"/>
    <p:sldId id="350" r:id="rId8"/>
    <p:sldId id="351" r:id="rId9"/>
    <p:sldId id="359" r:id="rId10"/>
    <p:sldId id="333" r:id="rId11"/>
    <p:sldId id="352" r:id="rId12"/>
    <p:sldId id="353" r:id="rId13"/>
    <p:sldId id="354" r:id="rId14"/>
    <p:sldId id="360" r:id="rId15"/>
    <p:sldId id="361" r:id="rId16"/>
    <p:sldId id="334" r:id="rId17"/>
    <p:sldId id="355" r:id="rId18"/>
    <p:sldId id="356" r:id="rId19"/>
    <p:sldId id="357" r:id="rId20"/>
    <p:sldId id="358" r:id="rId21"/>
    <p:sldId id="33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E4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E281CC-BE1A-43ED-B024-357EB88E8D34}" v="13" dt="2024-01-26T01:47:05.7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84" autoAdjust="0"/>
    <p:restoredTop sz="94660"/>
  </p:normalViewPr>
  <p:slideViewPr>
    <p:cSldViewPr snapToGrid="0" snapToObjects="1">
      <p:cViewPr varScale="1">
        <p:scale>
          <a:sx n="152" d="100"/>
          <a:sy n="152" d="100"/>
        </p:scale>
        <p:origin x="19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ng gao" userId="adc25fcf1bccc5b4" providerId="LiveId" clId="{C68508E5-B8A9-4300-A09E-9668E8AA3E16}"/>
    <pc:docChg chg="undo redo custSel delSld modSld">
      <pc:chgData name="yang gao" userId="adc25fcf1bccc5b4" providerId="LiveId" clId="{C68508E5-B8A9-4300-A09E-9668E8AA3E16}" dt="2021-10-14T03:02:34.835" v="5777" actId="1076"/>
      <pc:docMkLst>
        <pc:docMk/>
      </pc:docMkLst>
      <pc:sldChg chg="del">
        <pc:chgData name="yang gao" userId="adc25fcf1bccc5b4" providerId="LiveId" clId="{C68508E5-B8A9-4300-A09E-9668E8AA3E16}" dt="2021-10-12T07:12:28.562" v="625" actId="47"/>
        <pc:sldMkLst>
          <pc:docMk/>
          <pc:sldMk cId="1693948480" sldId="320"/>
        </pc:sldMkLst>
      </pc:sldChg>
      <pc:sldChg chg="addSp delSp modSp mod">
        <pc:chgData name="yang gao" userId="adc25fcf1bccc5b4" providerId="LiveId" clId="{C68508E5-B8A9-4300-A09E-9668E8AA3E16}" dt="2021-10-12T15:11:46.884" v="2741" actId="1076"/>
        <pc:sldMkLst>
          <pc:docMk/>
          <pc:sldMk cId="3433910523" sldId="321"/>
        </pc:sldMkLst>
        <pc:spChg chg="mod">
          <ac:chgData name="yang gao" userId="adc25fcf1bccc5b4" providerId="LiveId" clId="{C68508E5-B8A9-4300-A09E-9668E8AA3E16}" dt="2021-10-12T14:48:42.666" v="2177" actId="20577"/>
          <ac:spMkLst>
            <pc:docMk/>
            <pc:sldMk cId="3433910523" sldId="321"/>
            <ac:spMk id="2" creationId="{00000000-0000-0000-0000-000000000000}"/>
          </ac:spMkLst>
        </pc:spChg>
        <pc:spChg chg="del">
          <ac:chgData name="yang gao" userId="adc25fcf1bccc5b4" providerId="LiveId" clId="{C68508E5-B8A9-4300-A09E-9668E8AA3E16}" dt="2021-10-12T14:50:35.629" v="2231" actId="478"/>
          <ac:spMkLst>
            <pc:docMk/>
            <pc:sldMk cId="3433910523" sldId="321"/>
            <ac:spMk id="3" creationId="{201F23F6-F4D2-4A06-81CF-079BEA60E547}"/>
          </ac:spMkLst>
        </pc:spChg>
        <pc:spChg chg="del">
          <ac:chgData name="yang gao" userId="adc25fcf1bccc5b4" providerId="LiveId" clId="{C68508E5-B8A9-4300-A09E-9668E8AA3E16}" dt="2021-10-12T14:50:38.379" v="2232" actId="478"/>
          <ac:spMkLst>
            <pc:docMk/>
            <pc:sldMk cId="3433910523" sldId="321"/>
            <ac:spMk id="5" creationId="{77B2D72E-1D05-49E4-A17A-56EC20D4FF8E}"/>
          </ac:spMkLst>
        </pc:spChg>
        <pc:spChg chg="add mod">
          <ac:chgData name="yang gao" userId="adc25fcf1bccc5b4" providerId="LiveId" clId="{C68508E5-B8A9-4300-A09E-9668E8AA3E16}" dt="2021-10-12T15:06:46.991" v="2567" actId="1076"/>
          <ac:spMkLst>
            <pc:docMk/>
            <pc:sldMk cId="3433910523" sldId="321"/>
            <ac:spMk id="6" creationId="{76F68306-D548-4A24-8343-DFACAF75A10A}"/>
          </ac:spMkLst>
        </pc:spChg>
        <pc:spChg chg="add mod">
          <ac:chgData name="yang gao" userId="adc25fcf1bccc5b4" providerId="LiveId" clId="{C68508E5-B8A9-4300-A09E-9668E8AA3E16}" dt="2021-10-12T15:07:25.096" v="2571" actId="1076"/>
          <ac:spMkLst>
            <pc:docMk/>
            <pc:sldMk cId="3433910523" sldId="321"/>
            <ac:spMk id="7" creationId="{EA177712-C80C-4E6A-91F6-6B7573A8A901}"/>
          </ac:spMkLst>
        </pc:spChg>
        <pc:spChg chg="add mod">
          <ac:chgData name="yang gao" userId="adc25fcf1bccc5b4" providerId="LiveId" clId="{C68508E5-B8A9-4300-A09E-9668E8AA3E16}" dt="2021-10-12T15:07:46.856" v="2577" actId="1076"/>
          <ac:spMkLst>
            <pc:docMk/>
            <pc:sldMk cId="3433910523" sldId="321"/>
            <ac:spMk id="9" creationId="{90810AED-A25C-4271-AEFC-7D15C9EEB5E7}"/>
          </ac:spMkLst>
        </pc:spChg>
        <pc:spChg chg="add mod">
          <ac:chgData name="yang gao" userId="adc25fcf1bccc5b4" providerId="LiveId" clId="{C68508E5-B8A9-4300-A09E-9668E8AA3E16}" dt="2021-10-12T15:10:24.843" v="2695" actId="20577"/>
          <ac:spMkLst>
            <pc:docMk/>
            <pc:sldMk cId="3433910523" sldId="321"/>
            <ac:spMk id="10" creationId="{0088BEB2-895D-4973-9784-EDB8D381E2FB}"/>
          </ac:spMkLst>
        </pc:spChg>
        <pc:spChg chg="add mod">
          <ac:chgData name="yang gao" userId="adc25fcf1bccc5b4" providerId="LiveId" clId="{C68508E5-B8A9-4300-A09E-9668E8AA3E16}" dt="2021-10-12T15:09:02.257" v="2614" actId="20577"/>
          <ac:spMkLst>
            <pc:docMk/>
            <pc:sldMk cId="3433910523" sldId="321"/>
            <ac:spMk id="13" creationId="{447E781C-2F5B-48DE-B663-CDDC1272D30D}"/>
          </ac:spMkLst>
        </pc:spChg>
        <pc:spChg chg="add mod">
          <ac:chgData name="yang gao" userId="adc25fcf1bccc5b4" providerId="LiveId" clId="{C68508E5-B8A9-4300-A09E-9668E8AA3E16}" dt="2021-10-12T15:09:33.170" v="2643" actId="1076"/>
          <ac:spMkLst>
            <pc:docMk/>
            <pc:sldMk cId="3433910523" sldId="321"/>
            <ac:spMk id="14" creationId="{450ADC8B-95E4-4661-9046-660FE1470D70}"/>
          </ac:spMkLst>
        </pc:spChg>
        <pc:spChg chg="add mod">
          <ac:chgData name="yang gao" userId="adc25fcf1bccc5b4" providerId="LiveId" clId="{C68508E5-B8A9-4300-A09E-9668E8AA3E16}" dt="2021-10-12T15:09:55.218" v="2680" actId="1076"/>
          <ac:spMkLst>
            <pc:docMk/>
            <pc:sldMk cId="3433910523" sldId="321"/>
            <ac:spMk id="15" creationId="{1DDF465B-F899-432C-9FBC-935FE530785C}"/>
          </ac:spMkLst>
        </pc:spChg>
        <pc:spChg chg="add mod">
          <ac:chgData name="yang gao" userId="adc25fcf1bccc5b4" providerId="LiveId" clId="{C68508E5-B8A9-4300-A09E-9668E8AA3E16}" dt="2021-10-12T15:10:37.587" v="2704" actId="1076"/>
          <ac:spMkLst>
            <pc:docMk/>
            <pc:sldMk cId="3433910523" sldId="321"/>
            <ac:spMk id="18" creationId="{40C4B710-07FB-49D3-9783-9620F059AC2A}"/>
          </ac:spMkLst>
        </pc:spChg>
        <pc:spChg chg="add mod">
          <ac:chgData name="yang gao" userId="adc25fcf1bccc5b4" providerId="LiveId" clId="{C68508E5-B8A9-4300-A09E-9668E8AA3E16}" dt="2021-10-12T15:11:46.884" v="2741" actId="1076"/>
          <ac:spMkLst>
            <pc:docMk/>
            <pc:sldMk cId="3433910523" sldId="321"/>
            <ac:spMk id="19" creationId="{BA450D44-20B7-40E2-A32F-F3846833DFB5}"/>
          </ac:spMkLst>
        </pc:spChg>
        <pc:spChg chg="add mod">
          <ac:chgData name="yang gao" userId="adc25fcf1bccc5b4" providerId="LiveId" clId="{C68508E5-B8A9-4300-A09E-9668E8AA3E16}" dt="2021-10-12T15:11:32.500" v="2736" actId="20577"/>
          <ac:spMkLst>
            <pc:docMk/>
            <pc:sldMk cId="3433910523" sldId="321"/>
            <ac:spMk id="26" creationId="{9404966E-ABE3-4473-9FDC-2279F127493D}"/>
          </ac:spMkLst>
        </pc:spChg>
        <pc:cxnChg chg="add mod">
          <ac:chgData name="yang gao" userId="adc25fcf1bccc5b4" providerId="LiveId" clId="{C68508E5-B8A9-4300-A09E-9668E8AA3E16}" dt="2021-10-12T15:07:50.056" v="2578" actId="1076"/>
          <ac:cxnSpMkLst>
            <pc:docMk/>
            <pc:sldMk cId="3433910523" sldId="321"/>
            <ac:cxnSpMk id="8" creationId="{5AE0B7A2-009E-4BBF-9217-5F739C561A9C}"/>
          </ac:cxnSpMkLst>
        </pc:cxnChg>
        <pc:cxnChg chg="add mod">
          <ac:chgData name="yang gao" userId="adc25fcf1bccc5b4" providerId="LiveId" clId="{C68508E5-B8A9-4300-A09E-9668E8AA3E16}" dt="2021-10-12T15:09:06.911" v="2615" actId="692"/>
          <ac:cxnSpMkLst>
            <pc:docMk/>
            <pc:sldMk cId="3433910523" sldId="321"/>
            <ac:cxnSpMk id="11" creationId="{2E01B340-E3FA-4976-BEC0-FAFF38B7814D}"/>
          </ac:cxnSpMkLst>
        </pc:cxnChg>
        <pc:cxnChg chg="add mod">
          <ac:chgData name="yang gao" userId="adc25fcf1bccc5b4" providerId="LiveId" clId="{C68508E5-B8A9-4300-A09E-9668E8AA3E16}" dt="2021-10-12T15:11:42.724" v="2739" actId="1076"/>
          <ac:cxnSpMkLst>
            <pc:docMk/>
            <pc:sldMk cId="3433910523" sldId="321"/>
            <ac:cxnSpMk id="16" creationId="{FA2E3229-4DF5-42C5-BD5A-325EDA441F8C}"/>
          </ac:cxnSpMkLst>
        </pc:cxnChg>
        <pc:cxnChg chg="add mod">
          <ac:chgData name="yang gao" userId="adc25fcf1bccc5b4" providerId="LiveId" clId="{C68508E5-B8A9-4300-A09E-9668E8AA3E16}" dt="2021-10-12T15:11:44.516" v="2740" actId="1076"/>
          <ac:cxnSpMkLst>
            <pc:docMk/>
            <pc:sldMk cId="3433910523" sldId="321"/>
            <ac:cxnSpMk id="17" creationId="{2A00F25B-EF23-4641-8B53-FC50107713BC}"/>
          </ac:cxnSpMkLst>
        </pc:cxnChg>
        <pc:cxnChg chg="add mod">
          <ac:chgData name="yang gao" userId="adc25fcf1bccc5b4" providerId="LiveId" clId="{C68508E5-B8A9-4300-A09E-9668E8AA3E16}" dt="2021-10-12T15:11:40.468" v="2738" actId="1076"/>
          <ac:cxnSpMkLst>
            <pc:docMk/>
            <pc:sldMk cId="3433910523" sldId="321"/>
            <ac:cxnSpMk id="20" creationId="{62B2AF86-EFFD-453A-B710-ACB932418E95}"/>
          </ac:cxnSpMkLst>
        </pc:cxnChg>
        <pc:cxnChg chg="add mod">
          <ac:chgData name="yang gao" userId="adc25fcf1bccc5b4" providerId="LiveId" clId="{C68508E5-B8A9-4300-A09E-9668E8AA3E16}" dt="2021-10-12T15:11:37.556" v="2737" actId="1076"/>
          <ac:cxnSpMkLst>
            <pc:docMk/>
            <pc:sldMk cId="3433910523" sldId="321"/>
            <ac:cxnSpMk id="22" creationId="{F5B957CA-E22F-442D-B4E2-AD427872333F}"/>
          </ac:cxnSpMkLst>
        </pc:cxnChg>
        <pc:cxnChg chg="add mod">
          <ac:chgData name="yang gao" userId="adc25fcf1bccc5b4" providerId="LiveId" clId="{C68508E5-B8A9-4300-A09E-9668E8AA3E16}" dt="2021-10-12T15:11:23.435" v="2731" actId="1076"/>
          <ac:cxnSpMkLst>
            <pc:docMk/>
            <pc:sldMk cId="3433910523" sldId="321"/>
            <ac:cxnSpMk id="24" creationId="{4E2CB61D-0F7E-4F95-9223-182D432286CF}"/>
          </ac:cxnSpMkLst>
        </pc:cxnChg>
      </pc:sldChg>
      <pc:sldChg chg="addSp delSp modSp mod">
        <pc:chgData name="yang gao" userId="adc25fcf1bccc5b4" providerId="LiveId" clId="{C68508E5-B8A9-4300-A09E-9668E8AA3E16}" dt="2021-10-13T12:11:32.306" v="3907" actId="20577"/>
        <pc:sldMkLst>
          <pc:docMk/>
          <pc:sldMk cId="934377069" sldId="322"/>
        </pc:sldMkLst>
        <pc:spChg chg="add mod">
          <ac:chgData name="yang gao" userId="adc25fcf1bccc5b4" providerId="LiveId" clId="{C68508E5-B8A9-4300-A09E-9668E8AA3E16}" dt="2021-10-13T12:11:32.306" v="3907" actId="20577"/>
          <ac:spMkLst>
            <pc:docMk/>
            <pc:sldMk cId="934377069" sldId="322"/>
            <ac:spMk id="3" creationId="{BADC5169-D0F4-4253-A9B4-8605237A3889}"/>
          </ac:spMkLst>
        </pc:spChg>
        <pc:spChg chg="add mod">
          <ac:chgData name="yang gao" userId="adc25fcf1bccc5b4" providerId="LiveId" clId="{C68508E5-B8A9-4300-A09E-9668E8AA3E16}" dt="2021-10-12T14:50:14.639" v="2230"/>
          <ac:spMkLst>
            <pc:docMk/>
            <pc:sldMk cId="934377069" sldId="322"/>
            <ac:spMk id="4" creationId="{A5F0380D-B572-40B1-88B9-73F4E512CBDF}"/>
          </ac:spMkLst>
        </pc:spChg>
        <pc:spChg chg="add del mod">
          <ac:chgData name="yang gao" userId="adc25fcf1bccc5b4" providerId="LiveId" clId="{C68508E5-B8A9-4300-A09E-9668E8AA3E16}" dt="2021-10-12T09:57:32.262" v="1286" actId="478"/>
          <ac:spMkLst>
            <pc:docMk/>
            <pc:sldMk cId="934377069" sldId="322"/>
            <ac:spMk id="5" creationId="{8BD1F36C-3044-49E3-88BF-565AB76FB991}"/>
          </ac:spMkLst>
        </pc:spChg>
        <pc:spChg chg="add del mod">
          <ac:chgData name="yang gao" userId="adc25fcf1bccc5b4" providerId="LiveId" clId="{C68508E5-B8A9-4300-A09E-9668E8AA3E16}" dt="2021-10-12T10:45:47.586" v="1520" actId="478"/>
          <ac:spMkLst>
            <pc:docMk/>
            <pc:sldMk cId="934377069" sldId="322"/>
            <ac:spMk id="6" creationId="{F8FDBE2E-9461-4980-860F-0142EB2F6912}"/>
          </ac:spMkLst>
        </pc:spChg>
        <pc:spChg chg="del">
          <ac:chgData name="yang gao" userId="adc25fcf1bccc5b4" providerId="LiveId" clId="{C68508E5-B8A9-4300-A09E-9668E8AA3E16}" dt="2021-10-12T09:52:03.984" v="1194" actId="478"/>
          <ac:spMkLst>
            <pc:docMk/>
            <pc:sldMk cId="934377069" sldId="322"/>
            <ac:spMk id="9" creationId="{8126CADD-88B8-4DDB-95DE-7C863E032C67}"/>
          </ac:spMkLst>
        </pc:spChg>
        <pc:spChg chg="del">
          <ac:chgData name="yang gao" userId="adc25fcf1bccc5b4" providerId="LiveId" clId="{C68508E5-B8A9-4300-A09E-9668E8AA3E16}" dt="2021-10-12T09:52:06.322" v="1195" actId="478"/>
          <ac:spMkLst>
            <pc:docMk/>
            <pc:sldMk cId="934377069" sldId="322"/>
            <ac:spMk id="10" creationId="{FE2CC4D9-C46B-4778-A460-893BC473EBCE}"/>
          </ac:spMkLst>
        </pc:spChg>
        <pc:spChg chg="del">
          <ac:chgData name="yang gao" userId="adc25fcf1bccc5b4" providerId="LiveId" clId="{C68508E5-B8A9-4300-A09E-9668E8AA3E16}" dt="2021-10-12T09:52:07.432" v="1196" actId="478"/>
          <ac:spMkLst>
            <pc:docMk/>
            <pc:sldMk cId="934377069" sldId="322"/>
            <ac:spMk id="22" creationId="{90590852-59E0-467F-B98E-37379C7C5C26}"/>
          </ac:spMkLst>
        </pc:spChg>
        <pc:spChg chg="del">
          <ac:chgData name="yang gao" userId="adc25fcf1bccc5b4" providerId="LiveId" clId="{C68508E5-B8A9-4300-A09E-9668E8AA3E16}" dt="2021-10-12T09:52:06.322" v="1195" actId="478"/>
          <ac:spMkLst>
            <pc:docMk/>
            <pc:sldMk cId="934377069" sldId="322"/>
            <ac:spMk id="40" creationId="{A695483F-5243-443C-A1B2-00749EF3EEE7}"/>
          </ac:spMkLst>
        </pc:spChg>
        <pc:spChg chg="del">
          <ac:chgData name="yang gao" userId="adc25fcf1bccc5b4" providerId="LiveId" clId="{C68508E5-B8A9-4300-A09E-9668E8AA3E16}" dt="2021-10-12T09:52:06.322" v="1195" actId="478"/>
          <ac:spMkLst>
            <pc:docMk/>
            <pc:sldMk cId="934377069" sldId="322"/>
            <ac:spMk id="44" creationId="{7255D06D-7ED2-468D-B544-EB7079926828}"/>
          </ac:spMkLst>
        </pc:spChg>
        <pc:cxnChg chg="add del">
          <ac:chgData name="yang gao" userId="adc25fcf1bccc5b4" providerId="LiveId" clId="{C68508E5-B8A9-4300-A09E-9668E8AA3E16}" dt="2021-10-12T09:52:46.149" v="1198" actId="478"/>
          <ac:cxnSpMkLst>
            <pc:docMk/>
            <pc:sldMk cId="934377069" sldId="322"/>
            <ac:cxnSpMk id="4" creationId="{91DE4D87-A9D2-407B-86D4-275FC183952F}"/>
          </ac:cxnSpMkLst>
        </pc:cxnChg>
        <pc:cxnChg chg="add mod">
          <ac:chgData name="yang gao" userId="adc25fcf1bccc5b4" providerId="LiveId" clId="{C68508E5-B8A9-4300-A09E-9668E8AA3E16}" dt="2021-10-12T14:49:56.603" v="2213" actId="692"/>
          <ac:cxnSpMkLst>
            <pc:docMk/>
            <pc:sldMk cId="934377069" sldId="322"/>
            <ac:cxnSpMk id="6" creationId="{E828CD92-DACB-4CC5-B58C-E87C41304136}"/>
          </ac:cxnSpMkLst>
        </pc:cxnChg>
        <pc:cxnChg chg="del">
          <ac:chgData name="yang gao" userId="adc25fcf1bccc5b4" providerId="LiveId" clId="{C68508E5-B8A9-4300-A09E-9668E8AA3E16}" dt="2021-10-12T09:52:06.322" v="1195" actId="478"/>
          <ac:cxnSpMkLst>
            <pc:docMk/>
            <pc:sldMk cId="934377069" sldId="322"/>
            <ac:cxnSpMk id="13" creationId="{4055604A-30DF-426B-B437-2BE3FD389945}"/>
          </ac:cxnSpMkLst>
        </pc:cxnChg>
        <pc:cxnChg chg="del">
          <ac:chgData name="yang gao" userId="adc25fcf1bccc5b4" providerId="LiveId" clId="{C68508E5-B8A9-4300-A09E-9668E8AA3E16}" dt="2021-10-12T09:52:06.322" v="1195" actId="478"/>
          <ac:cxnSpMkLst>
            <pc:docMk/>
            <pc:sldMk cId="934377069" sldId="322"/>
            <ac:cxnSpMk id="14" creationId="{1E7B03E7-0D81-403D-8A7B-71A5EFC7729D}"/>
          </ac:cxnSpMkLst>
        </pc:cxnChg>
        <pc:cxnChg chg="del">
          <ac:chgData name="yang gao" userId="adc25fcf1bccc5b4" providerId="LiveId" clId="{C68508E5-B8A9-4300-A09E-9668E8AA3E16}" dt="2021-10-12T09:52:06.322" v="1195" actId="478"/>
          <ac:cxnSpMkLst>
            <pc:docMk/>
            <pc:sldMk cId="934377069" sldId="322"/>
            <ac:cxnSpMk id="15" creationId="{A3832347-72ED-4168-9A31-6065A7DFF40E}"/>
          </ac:cxnSpMkLst>
        </pc:cxnChg>
        <pc:cxnChg chg="del">
          <ac:chgData name="yang gao" userId="adc25fcf1bccc5b4" providerId="LiveId" clId="{C68508E5-B8A9-4300-A09E-9668E8AA3E16}" dt="2021-10-12T09:52:06.322" v="1195" actId="478"/>
          <ac:cxnSpMkLst>
            <pc:docMk/>
            <pc:sldMk cId="934377069" sldId="322"/>
            <ac:cxnSpMk id="16" creationId="{6D2342D4-D7C0-4D1A-85F1-B5A27AFAC17D}"/>
          </ac:cxnSpMkLst>
        </pc:cxnChg>
        <pc:cxnChg chg="del">
          <ac:chgData name="yang gao" userId="adc25fcf1bccc5b4" providerId="LiveId" clId="{C68508E5-B8A9-4300-A09E-9668E8AA3E16}" dt="2021-10-12T09:52:06.322" v="1195" actId="478"/>
          <ac:cxnSpMkLst>
            <pc:docMk/>
            <pc:sldMk cId="934377069" sldId="322"/>
            <ac:cxnSpMk id="17" creationId="{1261D0F3-40A8-4F01-833D-A28BB75BE762}"/>
          </ac:cxnSpMkLst>
        </pc:cxnChg>
        <pc:cxnChg chg="del">
          <ac:chgData name="yang gao" userId="adc25fcf1bccc5b4" providerId="LiveId" clId="{C68508E5-B8A9-4300-A09E-9668E8AA3E16}" dt="2021-10-12T09:52:06.322" v="1195" actId="478"/>
          <ac:cxnSpMkLst>
            <pc:docMk/>
            <pc:sldMk cId="934377069" sldId="322"/>
            <ac:cxnSpMk id="18" creationId="{ACEAA63E-FC08-4871-91C6-DE55F85BA2AD}"/>
          </ac:cxnSpMkLst>
        </pc:cxnChg>
        <pc:cxnChg chg="del">
          <ac:chgData name="yang gao" userId="adc25fcf1bccc5b4" providerId="LiveId" clId="{C68508E5-B8A9-4300-A09E-9668E8AA3E16}" dt="2021-10-12T09:52:06.322" v="1195" actId="478"/>
          <ac:cxnSpMkLst>
            <pc:docMk/>
            <pc:sldMk cId="934377069" sldId="322"/>
            <ac:cxnSpMk id="19" creationId="{E9CFE1C8-201D-4E13-A785-F9E6196E4CD3}"/>
          </ac:cxnSpMkLst>
        </pc:cxnChg>
        <pc:cxnChg chg="del">
          <ac:chgData name="yang gao" userId="adc25fcf1bccc5b4" providerId="LiveId" clId="{C68508E5-B8A9-4300-A09E-9668E8AA3E16}" dt="2021-10-12T09:52:06.322" v="1195" actId="478"/>
          <ac:cxnSpMkLst>
            <pc:docMk/>
            <pc:sldMk cId="934377069" sldId="322"/>
            <ac:cxnSpMk id="20" creationId="{8980A137-53BF-4F52-A173-505631171D8B}"/>
          </ac:cxnSpMkLst>
        </pc:cxnChg>
        <pc:cxnChg chg="del">
          <ac:chgData name="yang gao" userId="adc25fcf1bccc5b4" providerId="LiveId" clId="{C68508E5-B8A9-4300-A09E-9668E8AA3E16}" dt="2021-10-12T09:52:06.322" v="1195" actId="478"/>
          <ac:cxnSpMkLst>
            <pc:docMk/>
            <pc:sldMk cId="934377069" sldId="322"/>
            <ac:cxnSpMk id="23" creationId="{FF3CC866-AAA5-4E19-B4B7-A2BD4B76F3CF}"/>
          </ac:cxnSpMkLst>
        </pc:cxnChg>
        <pc:cxnChg chg="del">
          <ac:chgData name="yang gao" userId="adc25fcf1bccc5b4" providerId="LiveId" clId="{C68508E5-B8A9-4300-A09E-9668E8AA3E16}" dt="2021-10-12T09:52:06.322" v="1195" actId="478"/>
          <ac:cxnSpMkLst>
            <pc:docMk/>
            <pc:sldMk cId="934377069" sldId="322"/>
            <ac:cxnSpMk id="25" creationId="{1EF83BC8-7444-421C-9E76-541C93B59F76}"/>
          </ac:cxnSpMkLst>
        </pc:cxnChg>
        <pc:cxnChg chg="del">
          <ac:chgData name="yang gao" userId="adc25fcf1bccc5b4" providerId="LiveId" clId="{C68508E5-B8A9-4300-A09E-9668E8AA3E16}" dt="2021-10-12T09:52:06.322" v="1195" actId="478"/>
          <ac:cxnSpMkLst>
            <pc:docMk/>
            <pc:sldMk cId="934377069" sldId="322"/>
            <ac:cxnSpMk id="27" creationId="{C4FAFFE2-208F-4679-A46D-86A85107FC65}"/>
          </ac:cxnSpMkLst>
        </pc:cxnChg>
        <pc:cxnChg chg="del">
          <ac:chgData name="yang gao" userId="adc25fcf1bccc5b4" providerId="LiveId" clId="{C68508E5-B8A9-4300-A09E-9668E8AA3E16}" dt="2021-10-12T09:52:06.322" v="1195" actId="478"/>
          <ac:cxnSpMkLst>
            <pc:docMk/>
            <pc:sldMk cId="934377069" sldId="322"/>
            <ac:cxnSpMk id="29" creationId="{4D46CDD3-2E77-47E5-8523-BDA846FD18BE}"/>
          </ac:cxnSpMkLst>
        </pc:cxnChg>
        <pc:cxnChg chg="del">
          <ac:chgData name="yang gao" userId="adc25fcf1bccc5b4" providerId="LiveId" clId="{C68508E5-B8A9-4300-A09E-9668E8AA3E16}" dt="2021-10-12T09:52:06.322" v="1195" actId="478"/>
          <ac:cxnSpMkLst>
            <pc:docMk/>
            <pc:sldMk cId="934377069" sldId="322"/>
            <ac:cxnSpMk id="31" creationId="{DD682AF6-6B2F-4054-BF8B-D4B47CB35973}"/>
          </ac:cxnSpMkLst>
        </pc:cxnChg>
        <pc:cxnChg chg="del">
          <ac:chgData name="yang gao" userId="adc25fcf1bccc5b4" providerId="LiveId" clId="{C68508E5-B8A9-4300-A09E-9668E8AA3E16}" dt="2021-10-12T09:52:06.322" v="1195" actId="478"/>
          <ac:cxnSpMkLst>
            <pc:docMk/>
            <pc:sldMk cId="934377069" sldId="322"/>
            <ac:cxnSpMk id="33" creationId="{6A01630D-760F-47DD-8E03-A31CBCC9318E}"/>
          </ac:cxnSpMkLst>
        </pc:cxnChg>
        <pc:cxnChg chg="del">
          <ac:chgData name="yang gao" userId="adc25fcf1bccc5b4" providerId="LiveId" clId="{C68508E5-B8A9-4300-A09E-9668E8AA3E16}" dt="2021-10-12T09:52:06.322" v="1195" actId="478"/>
          <ac:cxnSpMkLst>
            <pc:docMk/>
            <pc:sldMk cId="934377069" sldId="322"/>
            <ac:cxnSpMk id="34" creationId="{2D22BD1D-F3FE-4C98-AD20-99B5A5335357}"/>
          </ac:cxnSpMkLst>
        </pc:cxnChg>
        <pc:cxnChg chg="del">
          <ac:chgData name="yang gao" userId="adc25fcf1bccc5b4" providerId="LiveId" clId="{C68508E5-B8A9-4300-A09E-9668E8AA3E16}" dt="2021-10-12T09:52:06.322" v="1195" actId="478"/>
          <ac:cxnSpMkLst>
            <pc:docMk/>
            <pc:sldMk cId="934377069" sldId="322"/>
            <ac:cxnSpMk id="35" creationId="{B8A58C06-36A3-4F0B-87D7-0B74D5513FAA}"/>
          </ac:cxnSpMkLst>
        </pc:cxnChg>
        <pc:cxnChg chg="del">
          <ac:chgData name="yang gao" userId="adc25fcf1bccc5b4" providerId="LiveId" clId="{C68508E5-B8A9-4300-A09E-9668E8AA3E16}" dt="2021-10-12T09:52:06.322" v="1195" actId="478"/>
          <ac:cxnSpMkLst>
            <pc:docMk/>
            <pc:sldMk cId="934377069" sldId="322"/>
            <ac:cxnSpMk id="37" creationId="{BA8A3F8E-5073-483E-8C8C-18C9BE19441E}"/>
          </ac:cxnSpMkLst>
        </pc:cxnChg>
        <pc:cxnChg chg="del">
          <ac:chgData name="yang gao" userId="adc25fcf1bccc5b4" providerId="LiveId" clId="{C68508E5-B8A9-4300-A09E-9668E8AA3E16}" dt="2021-10-12T09:52:06.322" v="1195" actId="478"/>
          <ac:cxnSpMkLst>
            <pc:docMk/>
            <pc:sldMk cId="934377069" sldId="322"/>
            <ac:cxnSpMk id="41" creationId="{FFCE40D6-6861-4A33-A588-861789392195}"/>
          </ac:cxnSpMkLst>
        </pc:cxnChg>
      </pc:sldChg>
      <pc:sldChg chg="addSp delSp modSp mod">
        <pc:chgData name="yang gao" userId="adc25fcf1bccc5b4" providerId="LiveId" clId="{C68508E5-B8A9-4300-A09E-9668E8AA3E16}" dt="2021-10-12T09:50:26.380" v="1167" actId="478"/>
        <pc:sldMkLst>
          <pc:docMk/>
          <pc:sldMk cId="986265296" sldId="323"/>
        </pc:sldMkLst>
        <pc:spChg chg="add del mod">
          <ac:chgData name="yang gao" userId="adc25fcf1bccc5b4" providerId="LiveId" clId="{C68508E5-B8A9-4300-A09E-9668E8AA3E16}" dt="2021-10-12T09:50:20.099" v="1165" actId="478"/>
          <ac:spMkLst>
            <pc:docMk/>
            <pc:sldMk cId="986265296" sldId="323"/>
            <ac:spMk id="17" creationId="{45FBDBA7-85FE-4241-A12C-0D60828F0773}"/>
          </ac:spMkLst>
        </pc:spChg>
        <pc:spChg chg="add del mod">
          <ac:chgData name="yang gao" userId="adc25fcf1bccc5b4" providerId="LiveId" clId="{C68508E5-B8A9-4300-A09E-9668E8AA3E16}" dt="2021-10-12T09:50:26.380" v="1167" actId="478"/>
          <ac:spMkLst>
            <pc:docMk/>
            <pc:sldMk cId="986265296" sldId="323"/>
            <ac:spMk id="18" creationId="{013EB9D3-8A82-49CA-ADF2-429F6C96BF8E}"/>
          </ac:spMkLst>
        </pc:spChg>
        <pc:spChg chg="mod">
          <ac:chgData name="yang gao" userId="adc25fcf1bccc5b4" providerId="LiveId" clId="{C68508E5-B8A9-4300-A09E-9668E8AA3E16}" dt="2021-10-12T09:50:06.796" v="1164" actId="207"/>
          <ac:spMkLst>
            <pc:docMk/>
            <pc:sldMk cId="986265296" sldId="323"/>
            <ac:spMk id="23" creationId="{18068DCC-8708-4E0F-BE22-30ABC74D8A3A}"/>
          </ac:spMkLst>
        </pc:spChg>
      </pc:sldChg>
      <pc:sldChg chg="del">
        <pc:chgData name="yang gao" userId="adc25fcf1bccc5b4" providerId="LiveId" clId="{C68508E5-B8A9-4300-A09E-9668E8AA3E16}" dt="2021-10-12T14:51:55.252" v="2283" actId="47"/>
        <pc:sldMkLst>
          <pc:docMk/>
          <pc:sldMk cId="3239282753" sldId="324"/>
        </pc:sldMkLst>
      </pc:sldChg>
      <pc:sldChg chg="addSp delSp modSp mod">
        <pc:chgData name="yang gao" userId="adc25fcf1bccc5b4" providerId="LiveId" clId="{C68508E5-B8A9-4300-A09E-9668E8AA3E16}" dt="2021-10-12T15:13:35.646" v="2832" actId="1076"/>
        <pc:sldMkLst>
          <pc:docMk/>
          <pc:sldMk cId="3379086871" sldId="325"/>
        </pc:sldMkLst>
        <pc:spChg chg="del mod">
          <ac:chgData name="yang gao" userId="adc25fcf1bccc5b4" providerId="LiveId" clId="{C68508E5-B8A9-4300-A09E-9668E8AA3E16}" dt="2021-10-12T15:13:04.774" v="2793" actId="478"/>
          <ac:spMkLst>
            <pc:docMk/>
            <pc:sldMk cId="3379086871" sldId="325"/>
            <ac:spMk id="4" creationId="{38255C3E-84C1-4176-8B66-0DBC7E46B98C}"/>
          </ac:spMkLst>
        </pc:spChg>
        <pc:spChg chg="add mod">
          <ac:chgData name="yang gao" userId="adc25fcf1bccc5b4" providerId="LiveId" clId="{C68508E5-B8A9-4300-A09E-9668E8AA3E16}" dt="2021-10-12T15:13:20.367" v="2818" actId="20577"/>
          <ac:spMkLst>
            <pc:docMk/>
            <pc:sldMk cId="3379086871" sldId="325"/>
            <ac:spMk id="5" creationId="{7B1281DB-BFA9-4F43-B100-4789AFE0BCF3}"/>
          </ac:spMkLst>
        </pc:spChg>
        <pc:spChg chg="add mod">
          <ac:chgData name="yang gao" userId="adc25fcf1bccc5b4" providerId="LiveId" clId="{C68508E5-B8A9-4300-A09E-9668E8AA3E16}" dt="2021-10-12T15:13:35.646" v="2832" actId="1076"/>
          <ac:spMkLst>
            <pc:docMk/>
            <pc:sldMk cId="3379086871" sldId="325"/>
            <ac:spMk id="6" creationId="{9AF1F60C-512C-4347-B836-390822A349C2}"/>
          </ac:spMkLst>
        </pc:spChg>
      </pc:sldChg>
      <pc:sldChg chg="modSp mod">
        <pc:chgData name="yang gao" userId="adc25fcf1bccc5b4" providerId="LiveId" clId="{C68508E5-B8A9-4300-A09E-9668E8AA3E16}" dt="2021-10-12T15:14:25.079" v="2843" actId="20577"/>
        <pc:sldMkLst>
          <pc:docMk/>
          <pc:sldMk cId="957972777" sldId="326"/>
        </pc:sldMkLst>
        <pc:spChg chg="mod">
          <ac:chgData name="yang gao" userId="adc25fcf1bccc5b4" providerId="LiveId" clId="{C68508E5-B8A9-4300-A09E-9668E8AA3E16}" dt="2021-10-12T15:14:25.079" v="2843" actId="20577"/>
          <ac:spMkLst>
            <pc:docMk/>
            <pc:sldMk cId="957972777" sldId="326"/>
            <ac:spMk id="2" creationId="{00000000-0000-0000-0000-000000000000}"/>
          </ac:spMkLst>
        </pc:spChg>
      </pc:sldChg>
      <pc:sldChg chg="addSp delSp modSp mod">
        <pc:chgData name="yang gao" userId="adc25fcf1bccc5b4" providerId="LiveId" clId="{C68508E5-B8A9-4300-A09E-9668E8AA3E16}" dt="2021-10-13T12:10:42.956" v="3882" actId="20577"/>
        <pc:sldMkLst>
          <pc:docMk/>
          <pc:sldMk cId="3794359645" sldId="327"/>
        </pc:sldMkLst>
        <pc:spChg chg="add mod">
          <ac:chgData name="yang gao" userId="adc25fcf1bccc5b4" providerId="LiveId" clId="{C68508E5-B8A9-4300-A09E-9668E8AA3E16}" dt="2021-10-13T12:10:42.956" v="3882" actId="20577"/>
          <ac:spMkLst>
            <pc:docMk/>
            <pc:sldMk cId="3794359645" sldId="327"/>
            <ac:spMk id="4" creationId="{C9511FD1-3A64-4CBC-8826-9DCF19A1B07E}"/>
          </ac:spMkLst>
        </pc:spChg>
        <pc:picChg chg="del">
          <ac:chgData name="yang gao" userId="adc25fcf1bccc5b4" providerId="LiveId" clId="{C68508E5-B8A9-4300-A09E-9668E8AA3E16}" dt="2021-10-13T11:00:37.863" v="3374" actId="478"/>
          <ac:picMkLst>
            <pc:docMk/>
            <pc:sldMk cId="3794359645" sldId="327"/>
            <ac:picMk id="5" creationId="{378D00F6-2120-4E69-A7A2-64D6C80DEE1D}"/>
          </ac:picMkLst>
        </pc:picChg>
        <pc:picChg chg="add mod">
          <ac:chgData name="yang gao" userId="adc25fcf1bccc5b4" providerId="LiveId" clId="{C68508E5-B8A9-4300-A09E-9668E8AA3E16}" dt="2021-10-13T12:09:20.604" v="3742" actId="1076"/>
          <ac:picMkLst>
            <pc:docMk/>
            <pc:sldMk cId="3794359645" sldId="327"/>
            <ac:picMk id="6" creationId="{00C7EE81-3127-42BB-AD12-0BF6A825E7C2}"/>
          </ac:picMkLst>
        </pc:picChg>
      </pc:sldChg>
      <pc:sldChg chg="addSp delSp modSp mod">
        <pc:chgData name="yang gao" userId="adc25fcf1bccc5b4" providerId="LiveId" clId="{C68508E5-B8A9-4300-A09E-9668E8AA3E16}" dt="2021-10-14T03:02:34.835" v="5777" actId="1076"/>
        <pc:sldMkLst>
          <pc:docMk/>
          <pc:sldMk cId="4246306447" sldId="328"/>
        </pc:sldMkLst>
        <pc:spChg chg="del mod">
          <ac:chgData name="yang gao" userId="adc25fcf1bccc5b4" providerId="LiveId" clId="{C68508E5-B8A9-4300-A09E-9668E8AA3E16}" dt="2021-10-13T15:30:50.607" v="5478" actId="478"/>
          <ac:spMkLst>
            <pc:docMk/>
            <pc:sldMk cId="4246306447" sldId="328"/>
            <ac:spMk id="4" creationId="{06BEB028-74B4-404E-84CC-7C865FF6363B}"/>
          </ac:spMkLst>
        </pc:spChg>
        <pc:spChg chg="add mod">
          <ac:chgData name="yang gao" userId="adc25fcf1bccc5b4" providerId="LiveId" clId="{C68508E5-B8A9-4300-A09E-9668E8AA3E16}" dt="2021-10-13T15:29:38.700" v="5360" actId="20577"/>
          <ac:spMkLst>
            <pc:docMk/>
            <pc:sldMk cId="4246306447" sldId="328"/>
            <ac:spMk id="5" creationId="{6A75A5A2-39F9-4302-A9C3-CCECE2D66BA3}"/>
          </ac:spMkLst>
        </pc:spChg>
        <pc:spChg chg="add mod">
          <ac:chgData name="yang gao" userId="adc25fcf1bccc5b4" providerId="LiveId" clId="{C68508E5-B8A9-4300-A09E-9668E8AA3E16}" dt="2021-10-13T15:29:30.784" v="5339" actId="20577"/>
          <ac:spMkLst>
            <pc:docMk/>
            <pc:sldMk cId="4246306447" sldId="328"/>
            <ac:spMk id="6" creationId="{FC34B31B-F46D-4892-A20C-EE320FBA89EB}"/>
          </ac:spMkLst>
        </pc:spChg>
        <pc:spChg chg="add mod">
          <ac:chgData name="yang gao" userId="adc25fcf1bccc5b4" providerId="LiveId" clId="{C68508E5-B8A9-4300-A09E-9668E8AA3E16}" dt="2021-10-14T03:02:34.835" v="5777" actId="1076"/>
          <ac:spMkLst>
            <pc:docMk/>
            <pc:sldMk cId="4246306447" sldId="328"/>
            <ac:spMk id="7" creationId="{7FFB05DB-B074-44CF-AD9A-B80EDB783F21}"/>
          </ac:spMkLst>
        </pc:spChg>
        <pc:spChg chg="add mod">
          <ac:chgData name="yang gao" userId="adc25fcf1bccc5b4" providerId="LiveId" clId="{C68508E5-B8A9-4300-A09E-9668E8AA3E16}" dt="2021-10-14T03:02:31.288" v="5776" actId="14100"/>
          <ac:spMkLst>
            <pc:docMk/>
            <pc:sldMk cId="4246306447" sldId="328"/>
            <ac:spMk id="8" creationId="{6C2E41CC-78EA-4696-A8F4-408FCF5E5D13}"/>
          </ac:spMkLst>
        </pc:spChg>
      </pc:sldChg>
      <pc:sldChg chg="del">
        <pc:chgData name="yang gao" userId="adc25fcf1bccc5b4" providerId="LiveId" clId="{C68508E5-B8A9-4300-A09E-9668E8AA3E16}" dt="2021-10-12T10:47:58.825" v="1521" actId="47"/>
        <pc:sldMkLst>
          <pc:docMk/>
          <pc:sldMk cId="4144150196" sldId="329"/>
        </pc:sldMkLst>
      </pc:sldChg>
      <pc:sldChg chg="addSp delSp modSp mod">
        <pc:chgData name="yang gao" userId="adc25fcf1bccc5b4" providerId="LiveId" clId="{C68508E5-B8A9-4300-A09E-9668E8AA3E16}" dt="2021-10-13T15:24:02.526" v="4908" actId="1076"/>
        <pc:sldMkLst>
          <pc:docMk/>
          <pc:sldMk cId="1906977350" sldId="330"/>
        </pc:sldMkLst>
        <pc:spChg chg="mod">
          <ac:chgData name="yang gao" userId="adc25fcf1bccc5b4" providerId="LiveId" clId="{C68508E5-B8A9-4300-A09E-9668E8AA3E16}" dt="2021-10-13T15:24:02.526" v="4908" actId="1076"/>
          <ac:spMkLst>
            <pc:docMk/>
            <pc:sldMk cId="1906977350" sldId="330"/>
            <ac:spMk id="5" creationId="{31C4092D-A437-4F3F-9384-0AC9A54D4ADB}"/>
          </ac:spMkLst>
        </pc:spChg>
        <pc:spChg chg="add mod">
          <ac:chgData name="yang gao" userId="adc25fcf1bccc5b4" providerId="LiveId" clId="{C68508E5-B8A9-4300-A09E-9668E8AA3E16}" dt="2021-10-13T15:23:56.918" v="4906" actId="1076"/>
          <ac:spMkLst>
            <pc:docMk/>
            <pc:sldMk cId="1906977350" sldId="330"/>
            <ac:spMk id="7" creationId="{5EDAD2C5-3283-4FCC-BC42-750E0381FAD8}"/>
          </ac:spMkLst>
        </pc:spChg>
        <pc:picChg chg="del">
          <ac:chgData name="yang gao" userId="adc25fcf1bccc5b4" providerId="LiveId" clId="{C68508E5-B8A9-4300-A09E-9668E8AA3E16}" dt="2021-10-13T12:12:20.165" v="3908" actId="478"/>
          <ac:picMkLst>
            <pc:docMk/>
            <pc:sldMk cId="1906977350" sldId="330"/>
            <ac:picMk id="4" creationId="{61FA72E7-5947-44DF-BA94-239DB0264CE1}"/>
          </ac:picMkLst>
        </pc:picChg>
        <pc:picChg chg="add mod">
          <ac:chgData name="yang gao" userId="adc25fcf1bccc5b4" providerId="LiveId" clId="{C68508E5-B8A9-4300-A09E-9668E8AA3E16}" dt="2021-10-13T15:23:58.886" v="4907" actId="1076"/>
          <ac:picMkLst>
            <pc:docMk/>
            <pc:sldMk cId="1906977350" sldId="330"/>
            <ac:picMk id="6" creationId="{B2F02E4B-15C2-4C8D-8040-77ADFA8D7577}"/>
          </ac:picMkLst>
        </pc:picChg>
      </pc:sldChg>
      <pc:sldChg chg="addSp modSp mod">
        <pc:chgData name="yang gao" userId="adc25fcf1bccc5b4" providerId="LiveId" clId="{C68508E5-B8A9-4300-A09E-9668E8AA3E16}" dt="2021-10-12T11:13:28.387" v="1637" actId="1076"/>
        <pc:sldMkLst>
          <pc:docMk/>
          <pc:sldMk cId="2534661086" sldId="333"/>
        </pc:sldMkLst>
        <pc:spChg chg="add mod">
          <ac:chgData name="yang gao" userId="adc25fcf1bccc5b4" providerId="LiveId" clId="{C68508E5-B8A9-4300-A09E-9668E8AA3E16}" dt="2021-10-12T11:01:52.543" v="1608" actId="1076"/>
          <ac:spMkLst>
            <pc:docMk/>
            <pc:sldMk cId="2534661086" sldId="333"/>
            <ac:spMk id="3" creationId="{F94AF73F-A7B1-4559-8910-212BEEC8AB31}"/>
          </ac:spMkLst>
        </pc:spChg>
        <pc:spChg chg="add mod">
          <ac:chgData name="yang gao" userId="adc25fcf1bccc5b4" providerId="LiveId" clId="{C68508E5-B8A9-4300-A09E-9668E8AA3E16}" dt="2021-10-12T11:05:11.533" v="1636" actId="20577"/>
          <ac:spMkLst>
            <pc:docMk/>
            <pc:sldMk cId="2534661086" sldId="333"/>
            <ac:spMk id="4" creationId="{5615A24E-253E-4F61-9F0D-EAA968F7C06A}"/>
          </ac:spMkLst>
        </pc:spChg>
        <pc:spChg chg="add mod">
          <ac:chgData name="yang gao" userId="adc25fcf1bccc5b4" providerId="LiveId" clId="{C68508E5-B8A9-4300-A09E-9668E8AA3E16}" dt="2021-10-12T11:01:04.622" v="1595" actId="1076"/>
          <ac:spMkLst>
            <pc:docMk/>
            <pc:sldMk cId="2534661086" sldId="333"/>
            <ac:spMk id="6" creationId="{B7FE3D71-F25A-44FE-A7E7-B592B4DEF46D}"/>
          </ac:spMkLst>
        </pc:spChg>
        <pc:spChg chg="mod">
          <ac:chgData name="yang gao" userId="adc25fcf1bccc5b4" providerId="LiveId" clId="{C68508E5-B8A9-4300-A09E-9668E8AA3E16}" dt="2021-10-12T11:01:56.119" v="1609" actId="2085"/>
          <ac:spMkLst>
            <pc:docMk/>
            <pc:sldMk cId="2534661086" sldId="333"/>
            <ac:spMk id="8" creationId="{C5F170BA-9F7B-4F24-8B56-2129153C4A72}"/>
          </ac:spMkLst>
        </pc:spChg>
        <pc:picChg chg="add mod">
          <ac:chgData name="yang gao" userId="adc25fcf1bccc5b4" providerId="LiveId" clId="{C68508E5-B8A9-4300-A09E-9668E8AA3E16}" dt="2021-10-12T11:13:28.387" v="1637" actId="1076"/>
          <ac:picMkLst>
            <pc:docMk/>
            <pc:sldMk cId="2534661086" sldId="333"/>
            <ac:picMk id="7" creationId="{C9F303D9-66DA-4EDC-88FD-55660FD39D64}"/>
          </ac:picMkLst>
        </pc:picChg>
      </pc:sldChg>
      <pc:sldChg chg="addSp delSp modSp mod">
        <pc:chgData name="yang gao" userId="adc25fcf1bccc5b4" providerId="LiveId" clId="{C68508E5-B8A9-4300-A09E-9668E8AA3E16}" dt="2021-10-12T11:13:44.233" v="1639" actId="20577"/>
        <pc:sldMkLst>
          <pc:docMk/>
          <pc:sldMk cId="1388227472" sldId="334"/>
        </pc:sldMkLst>
        <pc:spChg chg="mod">
          <ac:chgData name="yang gao" userId="adc25fcf1bccc5b4" providerId="LiveId" clId="{C68508E5-B8A9-4300-A09E-9668E8AA3E16}" dt="2021-10-12T07:10:33.121" v="533" actId="20577"/>
          <ac:spMkLst>
            <pc:docMk/>
            <pc:sldMk cId="1388227472" sldId="334"/>
            <ac:spMk id="2" creationId="{00000000-0000-0000-0000-000000000000}"/>
          </ac:spMkLst>
        </pc:spChg>
        <pc:spChg chg="mod">
          <ac:chgData name="yang gao" userId="adc25fcf1bccc5b4" providerId="LiveId" clId="{C68508E5-B8A9-4300-A09E-9668E8AA3E16}" dt="2021-10-12T09:46:07.707" v="923" actId="255"/>
          <ac:spMkLst>
            <pc:docMk/>
            <pc:sldMk cId="1388227472" sldId="334"/>
            <ac:spMk id="3" creationId="{437DE041-CC52-4D82-9CF7-6B101A240CF4}"/>
          </ac:spMkLst>
        </pc:spChg>
        <pc:spChg chg="mod">
          <ac:chgData name="yang gao" userId="adc25fcf1bccc5b4" providerId="LiveId" clId="{C68508E5-B8A9-4300-A09E-9668E8AA3E16}" dt="2021-10-12T10:41:03.465" v="1434" actId="1076"/>
          <ac:spMkLst>
            <pc:docMk/>
            <pc:sldMk cId="1388227472" sldId="334"/>
            <ac:spMk id="5" creationId="{A4B2E2D4-4D35-4B21-B900-B20382B71A87}"/>
          </ac:spMkLst>
        </pc:spChg>
        <pc:spChg chg="add mod">
          <ac:chgData name="yang gao" userId="adc25fcf1bccc5b4" providerId="LiveId" clId="{C68508E5-B8A9-4300-A09E-9668E8AA3E16}" dt="2021-10-12T10:41:11.826" v="1435" actId="14100"/>
          <ac:spMkLst>
            <pc:docMk/>
            <pc:sldMk cId="1388227472" sldId="334"/>
            <ac:spMk id="8" creationId="{76E28FD5-A558-4BDB-B5FC-0FCDACAEB83D}"/>
          </ac:spMkLst>
        </pc:spChg>
        <pc:spChg chg="mod">
          <ac:chgData name="yang gao" userId="adc25fcf1bccc5b4" providerId="LiveId" clId="{C68508E5-B8A9-4300-A09E-9668E8AA3E16}" dt="2021-10-12T11:13:44.233" v="1639" actId="20577"/>
          <ac:spMkLst>
            <pc:docMk/>
            <pc:sldMk cId="1388227472" sldId="334"/>
            <ac:spMk id="9" creationId="{7CB286ED-7645-4AD1-8C25-69A6F1F35C9A}"/>
          </ac:spMkLst>
        </pc:spChg>
        <pc:spChg chg="add mod">
          <ac:chgData name="yang gao" userId="adc25fcf1bccc5b4" providerId="LiveId" clId="{C68508E5-B8A9-4300-A09E-9668E8AA3E16}" dt="2021-10-12T10:00:23.600" v="1337" actId="1076"/>
          <ac:spMkLst>
            <pc:docMk/>
            <pc:sldMk cId="1388227472" sldId="334"/>
            <ac:spMk id="19" creationId="{23067273-8B43-4914-921D-AE3B25D9579A}"/>
          </ac:spMkLst>
        </pc:spChg>
        <pc:spChg chg="add mod">
          <ac:chgData name="yang gao" userId="adc25fcf1bccc5b4" providerId="LiveId" clId="{C68508E5-B8A9-4300-A09E-9668E8AA3E16}" dt="2021-10-12T10:00:36.800" v="1341" actId="207"/>
          <ac:spMkLst>
            <pc:docMk/>
            <pc:sldMk cId="1388227472" sldId="334"/>
            <ac:spMk id="20" creationId="{5E16B56A-78A3-4D12-B38D-1DB910F6971C}"/>
          </ac:spMkLst>
        </pc:spChg>
        <pc:spChg chg="add mod">
          <ac:chgData name="yang gao" userId="adc25fcf1bccc5b4" providerId="LiveId" clId="{C68508E5-B8A9-4300-A09E-9668E8AA3E16}" dt="2021-10-12T10:00:57.040" v="1354" actId="207"/>
          <ac:spMkLst>
            <pc:docMk/>
            <pc:sldMk cId="1388227472" sldId="334"/>
            <ac:spMk id="21" creationId="{B681FD01-CC6E-4838-8800-F2CB7682768C}"/>
          </ac:spMkLst>
        </pc:spChg>
        <pc:spChg chg="add mod">
          <ac:chgData name="yang gao" userId="adc25fcf1bccc5b4" providerId="LiveId" clId="{C68508E5-B8A9-4300-A09E-9668E8AA3E16}" dt="2021-10-12T10:38:11.142" v="1371" actId="1076"/>
          <ac:spMkLst>
            <pc:docMk/>
            <pc:sldMk cId="1388227472" sldId="334"/>
            <ac:spMk id="22" creationId="{5A03CDBB-44ED-4CEB-B081-AC0EC02B3C62}"/>
          </ac:spMkLst>
        </pc:spChg>
        <pc:spChg chg="add mod">
          <ac:chgData name="yang gao" userId="adc25fcf1bccc5b4" providerId="LiveId" clId="{C68508E5-B8A9-4300-A09E-9668E8AA3E16}" dt="2021-10-12T10:41:39.778" v="1442" actId="1076"/>
          <ac:spMkLst>
            <pc:docMk/>
            <pc:sldMk cId="1388227472" sldId="334"/>
            <ac:spMk id="23" creationId="{56CB45AC-0081-481F-A001-A2CA8FC2E9E6}"/>
          </ac:spMkLst>
        </pc:spChg>
        <pc:spChg chg="add mod">
          <ac:chgData name="yang gao" userId="adc25fcf1bccc5b4" providerId="LiveId" clId="{C68508E5-B8A9-4300-A09E-9668E8AA3E16}" dt="2021-10-12T10:41:44.059" v="1443" actId="1076"/>
          <ac:spMkLst>
            <pc:docMk/>
            <pc:sldMk cId="1388227472" sldId="334"/>
            <ac:spMk id="24" creationId="{1C3C7CD6-436A-4D85-A175-C3BB6E18CCCA}"/>
          </ac:spMkLst>
        </pc:spChg>
        <pc:spChg chg="add del mod">
          <ac:chgData name="yang gao" userId="adc25fcf1bccc5b4" providerId="LiveId" clId="{C68508E5-B8A9-4300-A09E-9668E8AA3E16}" dt="2021-10-12T10:43:54.268" v="1476" actId="478"/>
          <ac:spMkLst>
            <pc:docMk/>
            <pc:sldMk cId="1388227472" sldId="334"/>
            <ac:spMk id="50" creationId="{D03C7595-5CA7-4667-A7FD-7F153D82A52E}"/>
          </ac:spMkLst>
        </pc:spChg>
        <pc:spChg chg="add del mod">
          <ac:chgData name="yang gao" userId="adc25fcf1bccc5b4" providerId="LiveId" clId="{C68508E5-B8A9-4300-A09E-9668E8AA3E16}" dt="2021-10-12T10:43:53.362" v="1475" actId="478"/>
          <ac:spMkLst>
            <pc:docMk/>
            <pc:sldMk cId="1388227472" sldId="334"/>
            <ac:spMk id="51" creationId="{0A17A86F-D4F1-4433-9E89-C1647828F515}"/>
          </ac:spMkLst>
        </pc:spChg>
        <pc:picChg chg="del">
          <ac:chgData name="yang gao" userId="adc25fcf1bccc5b4" providerId="LiveId" clId="{C68508E5-B8A9-4300-A09E-9668E8AA3E16}" dt="2021-10-12T07:10:19.278" v="505" actId="478"/>
          <ac:picMkLst>
            <pc:docMk/>
            <pc:sldMk cId="1388227472" sldId="334"/>
            <ac:picMk id="7" creationId="{18314A83-1F3D-4049-98AB-AFE1F0E81417}"/>
          </ac:picMkLst>
        </pc:picChg>
        <pc:cxnChg chg="add mod">
          <ac:chgData name="yang gao" userId="adc25fcf1bccc5b4" providerId="LiveId" clId="{C68508E5-B8A9-4300-A09E-9668E8AA3E16}" dt="2021-10-12T09:51:16.928" v="1184" actId="14100"/>
          <ac:cxnSpMkLst>
            <pc:docMk/>
            <pc:sldMk cId="1388227472" sldId="334"/>
            <ac:cxnSpMk id="10" creationId="{94C3AA41-7392-4090-843B-6D9EDA26CBB8}"/>
          </ac:cxnSpMkLst>
        </pc:cxnChg>
        <pc:cxnChg chg="add mod">
          <ac:chgData name="yang gao" userId="adc25fcf1bccc5b4" providerId="LiveId" clId="{C68508E5-B8A9-4300-A09E-9668E8AA3E16}" dt="2021-10-12T09:51:18.934" v="1185" actId="14100"/>
          <ac:cxnSpMkLst>
            <pc:docMk/>
            <pc:sldMk cId="1388227472" sldId="334"/>
            <ac:cxnSpMk id="11" creationId="{6F63EB7F-BABC-453C-A5CB-B3F504E88589}"/>
          </ac:cxnSpMkLst>
        </pc:cxnChg>
        <pc:cxnChg chg="add mod">
          <ac:chgData name="yang gao" userId="adc25fcf1bccc5b4" providerId="LiveId" clId="{C68508E5-B8A9-4300-A09E-9668E8AA3E16}" dt="2021-10-12T10:41:18.378" v="1436" actId="14100"/>
          <ac:cxnSpMkLst>
            <pc:docMk/>
            <pc:sldMk cId="1388227472" sldId="334"/>
            <ac:cxnSpMk id="12" creationId="{1AD06F66-6B52-4B1F-B4DC-5B687DE2ECCF}"/>
          </ac:cxnSpMkLst>
        </pc:cxnChg>
        <pc:cxnChg chg="add mod">
          <ac:chgData name="yang gao" userId="adc25fcf1bccc5b4" providerId="LiveId" clId="{C68508E5-B8A9-4300-A09E-9668E8AA3E16}" dt="2021-10-12T09:51:23.142" v="1187" actId="14100"/>
          <ac:cxnSpMkLst>
            <pc:docMk/>
            <pc:sldMk cId="1388227472" sldId="334"/>
            <ac:cxnSpMk id="13" creationId="{48859A5B-8472-44D9-91D0-E3437A4F45BA}"/>
          </ac:cxnSpMkLst>
        </pc:cxnChg>
        <pc:cxnChg chg="add mod">
          <ac:chgData name="yang gao" userId="adc25fcf1bccc5b4" providerId="LiveId" clId="{C68508E5-B8A9-4300-A09E-9668E8AA3E16}" dt="2021-10-12T10:45:11.036" v="1519" actId="14861"/>
          <ac:cxnSpMkLst>
            <pc:docMk/>
            <pc:sldMk cId="1388227472" sldId="334"/>
            <ac:cxnSpMk id="16" creationId="{9FF08D23-869D-4BD8-B1F9-80ABDE3BADB8}"/>
          </ac:cxnSpMkLst>
        </pc:cxnChg>
        <pc:cxnChg chg="add mod">
          <ac:chgData name="yang gao" userId="adc25fcf1bccc5b4" providerId="LiveId" clId="{C68508E5-B8A9-4300-A09E-9668E8AA3E16}" dt="2021-10-12T10:41:37.730" v="1441" actId="14100"/>
          <ac:cxnSpMkLst>
            <pc:docMk/>
            <pc:sldMk cId="1388227472" sldId="334"/>
            <ac:cxnSpMk id="26" creationId="{9BB8206C-DAF4-4B8B-B5F7-B3DCB9A9896E}"/>
          </ac:cxnSpMkLst>
        </pc:cxnChg>
        <pc:cxnChg chg="add mod">
          <ac:chgData name="yang gao" userId="adc25fcf1bccc5b4" providerId="LiveId" clId="{C68508E5-B8A9-4300-A09E-9668E8AA3E16}" dt="2021-10-12T10:41:32.881" v="1439" actId="14100"/>
          <ac:cxnSpMkLst>
            <pc:docMk/>
            <pc:sldMk cId="1388227472" sldId="334"/>
            <ac:cxnSpMk id="27" creationId="{CA6B7443-3B47-4C66-A2D9-A847933137B7}"/>
          </ac:cxnSpMkLst>
        </pc:cxnChg>
        <pc:cxnChg chg="add mod">
          <ac:chgData name="yang gao" userId="adc25fcf1bccc5b4" providerId="LiveId" clId="{C68508E5-B8A9-4300-A09E-9668E8AA3E16}" dt="2021-10-12T10:39:48.672" v="1430" actId="14100"/>
          <ac:cxnSpMkLst>
            <pc:docMk/>
            <pc:sldMk cId="1388227472" sldId="334"/>
            <ac:cxnSpMk id="29" creationId="{C6F19696-6896-489F-B496-0BDF6B610E65}"/>
          </ac:cxnSpMkLst>
        </pc:cxnChg>
        <pc:cxnChg chg="add mod">
          <ac:chgData name="yang gao" userId="adc25fcf1bccc5b4" providerId="LiveId" clId="{C68508E5-B8A9-4300-A09E-9668E8AA3E16}" dt="2021-10-12T10:42:07.888" v="1446" actId="692"/>
          <ac:cxnSpMkLst>
            <pc:docMk/>
            <pc:sldMk cId="1388227472" sldId="334"/>
            <ac:cxnSpMk id="40" creationId="{19631FB6-1CCC-4C0A-833A-FC5F19663EBE}"/>
          </ac:cxnSpMkLst>
        </pc:cxnChg>
        <pc:cxnChg chg="add mod">
          <ac:chgData name="yang gao" userId="adc25fcf1bccc5b4" providerId="LiveId" clId="{C68508E5-B8A9-4300-A09E-9668E8AA3E16}" dt="2021-10-12T10:42:26.467" v="1451" actId="14100"/>
          <ac:cxnSpMkLst>
            <pc:docMk/>
            <pc:sldMk cId="1388227472" sldId="334"/>
            <ac:cxnSpMk id="41" creationId="{5B7020B7-09A3-40FE-BE8B-D2C751381457}"/>
          </ac:cxnSpMkLst>
        </pc:cxnChg>
        <pc:cxnChg chg="add mod">
          <ac:chgData name="yang gao" userId="adc25fcf1bccc5b4" providerId="LiveId" clId="{C68508E5-B8A9-4300-A09E-9668E8AA3E16}" dt="2021-10-12T10:42:32.843" v="1453" actId="1076"/>
          <ac:cxnSpMkLst>
            <pc:docMk/>
            <pc:sldMk cId="1388227472" sldId="334"/>
            <ac:cxnSpMk id="44" creationId="{3FBA0F95-E259-49F6-8839-C6BA25BA069F}"/>
          </ac:cxnSpMkLst>
        </pc:cxnChg>
        <pc:cxnChg chg="add mod">
          <ac:chgData name="yang gao" userId="adc25fcf1bccc5b4" providerId="LiveId" clId="{C68508E5-B8A9-4300-A09E-9668E8AA3E16}" dt="2021-10-12T10:43:03.428" v="1461" actId="14100"/>
          <ac:cxnSpMkLst>
            <pc:docMk/>
            <pc:sldMk cId="1388227472" sldId="334"/>
            <ac:cxnSpMk id="45" creationId="{178F3B11-1277-4A86-A3C9-E879FAD73524}"/>
          </ac:cxnSpMkLst>
        </pc:cxnChg>
        <pc:cxnChg chg="add mod">
          <ac:chgData name="yang gao" userId="adc25fcf1bccc5b4" providerId="LiveId" clId="{C68508E5-B8A9-4300-A09E-9668E8AA3E16}" dt="2021-10-12T10:44:42.925" v="1516" actId="14100"/>
          <ac:cxnSpMkLst>
            <pc:docMk/>
            <pc:sldMk cId="1388227472" sldId="334"/>
            <ac:cxnSpMk id="46" creationId="{BEA71BD8-FCC2-4692-8D26-B133F70D18AE}"/>
          </ac:cxnSpMkLst>
        </pc:cxnChg>
        <pc:cxnChg chg="add mod">
          <ac:chgData name="yang gao" userId="adc25fcf1bccc5b4" providerId="LiveId" clId="{C68508E5-B8A9-4300-A09E-9668E8AA3E16}" dt="2021-10-12T10:44:34.726" v="1515" actId="14100"/>
          <ac:cxnSpMkLst>
            <pc:docMk/>
            <pc:sldMk cId="1388227472" sldId="334"/>
            <ac:cxnSpMk id="48" creationId="{E8139772-8A88-4BDD-87E6-E1CD56343D8F}"/>
          </ac:cxnSpMkLst>
        </pc:cxnChg>
        <pc:cxnChg chg="add mod">
          <ac:chgData name="yang gao" userId="adc25fcf1bccc5b4" providerId="LiveId" clId="{C68508E5-B8A9-4300-A09E-9668E8AA3E16}" dt="2021-10-12T10:44:10.844" v="1480" actId="14100"/>
          <ac:cxnSpMkLst>
            <pc:docMk/>
            <pc:sldMk cId="1388227472" sldId="334"/>
            <ac:cxnSpMk id="52" creationId="{CCBD9521-D809-47D0-B9BA-892AB9CDFEA7}"/>
          </ac:cxnSpMkLst>
        </pc:cxnChg>
        <pc:cxnChg chg="add mod">
          <ac:chgData name="yang gao" userId="adc25fcf1bccc5b4" providerId="LiveId" clId="{C68508E5-B8A9-4300-A09E-9668E8AA3E16}" dt="2021-10-12T10:44:28.956" v="1514" actId="1035"/>
          <ac:cxnSpMkLst>
            <pc:docMk/>
            <pc:sldMk cId="1388227472" sldId="334"/>
            <ac:cxnSpMk id="55" creationId="{E18BEE19-E516-42A0-BB65-49EA0D6796CD}"/>
          </ac:cxnSpMkLst>
        </pc:cxnChg>
        <pc:cxnChg chg="add mod">
          <ac:chgData name="yang gao" userId="adc25fcf1bccc5b4" providerId="LiveId" clId="{C68508E5-B8A9-4300-A09E-9668E8AA3E16}" dt="2021-10-12T10:45:03.590" v="1518" actId="1076"/>
          <ac:cxnSpMkLst>
            <pc:docMk/>
            <pc:sldMk cId="1388227472" sldId="334"/>
            <ac:cxnSpMk id="59" creationId="{8C3261B8-072B-44A1-A0F0-C3A8AA3531DF}"/>
          </ac:cxnSpMkLst>
        </pc:cxnChg>
      </pc:sldChg>
      <pc:sldChg chg="del">
        <pc:chgData name="yang gao" userId="adc25fcf1bccc5b4" providerId="LiveId" clId="{C68508E5-B8A9-4300-A09E-9668E8AA3E16}" dt="2021-10-12T14:52:23.771" v="2284" actId="47"/>
        <pc:sldMkLst>
          <pc:docMk/>
          <pc:sldMk cId="2596839233" sldId="335"/>
        </pc:sldMkLst>
      </pc:sldChg>
      <pc:sldChg chg="modSp mod">
        <pc:chgData name="yang gao" userId="adc25fcf1bccc5b4" providerId="LiveId" clId="{C68508E5-B8A9-4300-A09E-9668E8AA3E16}" dt="2021-10-14T03:01:58.645" v="5719" actId="1076"/>
        <pc:sldMkLst>
          <pc:docMk/>
          <pc:sldMk cId="650756858" sldId="336"/>
        </pc:sldMkLst>
        <pc:spChg chg="mod">
          <ac:chgData name="yang gao" userId="adc25fcf1bccc5b4" providerId="LiveId" clId="{C68508E5-B8A9-4300-A09E-9668E8AA3E16}" dt="2021-10-14T03:01:58.645" v="5719" actId="1076"/>
          <ac:spMkLst>
            <pc:docMk/>
            <pc:sldMk cId="650756858" sldId="336"/>
            <ac:spMk id="4" creationId="{D3F6758A-7A67-40B7-A7B0-51885F82062D}"/>
          </ac:spMkLst>
        </pc:spChg>
      </pc:sldChg>
      <pc:sldChg chg="addSp delSp modSp mod">
        <pc:chgData name="yang gao" userId="adc25fcf1bccc5b4" providerId="LiveId" clId="{C68508E5-B8A9-4300-A09E-9668E8AA3E16}" dt="2021-10-13T12:12:58.311" v="3912" actId="478"/>
        <pc:sldMkLst>
          <pc:docMk/>
          <pc:sldMk cId="1253843034" sldId="337"/>
        </pc:sldMkLst>
        <pc:spChg chg="mod">
          <ac:chgData name="yang gao" userId="adc25fcf1bccc5b4" providerId="LiveId" clId="{C68508E5-B8A9-4300-A09E-9668E8AA3E16}" dt="2021-10-13T11:00:25.439" v="3373" actId="20577"/>
          <ac:spMkLst>
            <pc:docMk/>
            <pc:sldMk cId="1253843034" sldId="337"/>
            <ac:spMk id="4" creationId="{D04A68ED-24F4-479D-BF75-4CC9695B4FEC}"/>
          </ac:spMkLst>
        </pc:spChg>
        <pc:spChg chg="add del mod">
          <ac:chgData name="yang gao" userId="adc25fcf1bccc5b4" providerId="LiveId" clId="{C68508E5-B8A9-4300-A09E-9668E8AA3E16}" dt="2021-10-13T12:12:58.311" v="3912" actId="478"/>
          <ac:spMkLst>
            <pc:docMk/>
            <pc:sldMk cId="1253843034" sldId="337"/>
            <ac:spMk id="5" creationId="{195FB6CB-07E4-4979-A525-E5EF8AB35515}"/>
          </ac:spMkLst>
        </pc:spChg>
      </pc:sldChg>
      <pc:sldChg chg="addSp delSp modSp mod">
        <pc:chgData name="yang gao" userId="adc25fcf1bccc5b4" providerId="LiveId" clId="{C68508E5-B8A9-4300-A09E-9668E8AA3E16}" dt="2021-10-13T13:36:32.059" v="4303" actId="1076"/>
        <pc:sldMkLst>
          <pc:docMk/>
          <pc:sldMk cId="1728272856" sldId="338"/>
        </pc:sldMkLst>
        <pc:spChg chg="del">
          <ac:chgData name="yang gao" userId="adc25fcf1bccc5b4" providerId="LiveId" clId="{C68508E5-B8A9-4300-A09E-9668E8AA3E16}" dt="2021-10-13T13:30:11.817" v="3999" actId="478"/>
          <ac:spMkLst>
            <pc:docMk/>
            <pc:sldMk cId="1728272856" sldId="338"/>
            <ac:spMk id="5" creationId="{31C4092D-A437-4F3F-9384-0AC9A54D4ADB}"/>
          </ac:spMkLst>
        </pc:spChg>
        <pc:spChg chg="add mod">
          <ac:chgData name="yang gao" userId="adc25fcf1bccc5b4" providerId="LiveId" clId="{C68508E5-B8A9-4300-A09E-9668E8AA3E16}" dt="2021-10-13T13:35:27.028" v="4237" actId="20577"/>
          <ac:spMkLst>
            <pc:docMk/>
            <pc:sldMk cId="1728272856" sldId="338"/>
            <ac:spMk id="7" creationId="{B75208F3-A1A8-454B-BA65-45AB9C4EFA3A}"/>
          </ac:spMkLst>
        </pc:spChg>
        <pc:spChg chg="add mod">
          <ac:chgData name="yang gao" userId="adc25fcf1bccc5b4" providerId="LiveId" clId="{C68508E5-B8A9-4300-A09E-9668E8AA3E16}" dt="2021-10-13T13:36:32.059" v="4303" actId="1076"/>
          <ac:spMkLst>
            <pc:docMk/>
            <pc:sldMk cId="1728272856" sldId="338"/>
            <ac:spMk id="8" creationId="{9A8A300A-1E4E-4C03-8AFE-DF06A19AAC8F}"/>
          </ac:spMkLst>
        </pc:spChg>
        <pc:picChg chg="del">
          <ac:chgData name="yang gao" userId="adc25fcf1bccc5b4" providerId="LiveId" clId="{C68508E5-B8A9-4300-A09E-9668E8AA3E16}" dt="2021-10-13T13:30:09.832" v="3998" actId="478"/>
          <ac:picMkLst>
            <pc:docMk/>
            <pc:sldMk cId="1728272856" sldId="338"/>
            <ac:picMk id="4" creationId="{61FA72E7-5947-44DF-BA94-239DB0264CE1}"/>
          </ac:picMkLst>
        </pc:picChg>
        <pc:picChg chg="add mod">
          <ac:chgData name="yang gao" userId="adc25fcf1bccc5b4" providerId="LiveId" clId="{C68508E5-B8A9-4300-A09E-9668E8AA3E16}" dt="2021-10-13T13:36:00.658" v="4240" actId="1076"/>
          <ac:picMkLst>
            <pc:docMk/>
            <pc:sldMk cId="1728272856" sldId="338"/>
            <ac:picMk id="6" creationId="{C36F2409-092D-4A59-A760-5B7D689383B4}"/>
          </ac:picMkLst>
        </pc:picChg>
      </pc:sldChg>
      <pc:sldChg chg="addSp delSp modSp mod">
        <pc:chgData name="yang gao" userId="adc25fcf1bccc5b4" providerId="LiveId" clId="{C68508E5-B8A9-4300-A09E-9668E8AA3E16}" dt="2021-10-13T13:46:50.510" v="4408" actId="1076"/>
        <pc:sldMkLst>
          <pc:docMk/>
          <pc:sldMk cId="1074065825" sldId="339"/>
        </pc:sldMkLst>
        <pc:spChg chg="del">
          <ac:chgData name="yang gao" userId="adc25fcf1bccc5b4" providerId="LiveId" clId="{C68508E5-B8A9-4300-A09E-9668E8AA3E16}" dt="2021-10-13T13:36:46.232" v="4305" actId="478"/>
          <ac:spMkLst>
            <pc:docMk/>
            <pc:sldMk cId="1074065825" sldId="339"/>
            <ac:spMk id="5" creationId="{31C4092D-A437-4F3F-9384-0AC9A54D4ADB}"/>
          </ac:spMkLst>
        </pc:spChg>
        <pc:spChg chg="add mod">
          <ac:chgData name="yang gao" userId="adc25fcf1bccc5b4" providerId="LiveId" clId="{C68508E5-B8A9-4300-A09E-9668E8AA3E16}" dt="2021-10-13T13:42:27.001" v="4318" actId="1076"/>
          <ac:spMkLst>
            <pc:docMk/>
            <pc:sldMk cId="1074065825" sldId="339"/>
            <ac:spMk id="7" creationId="{E4596575-92E3-4228-BFEC-9DDA9AE8C756}"/>
          </ac:spMkLst>
        </pc:spChg>
        <pc:spChg chg="add mod">
          <ac:chgData name="yang gao" userId="adc25fcf1bccc5b4" providerId="LiveId" clId="{C68508E5-B8A9-4300-A09E-9668E8AA3E16}" dt="2021-10-13T13:43:22.128" v="4330" actId="20577"/>
          <ac:spMkLst>
            <pc:docMk/>
            <pc:sldMk cId="1074065825" sldId="339"/>
            <ac:spMk id="12" creationId="{E72A5B73-5F45-4F4A-BBE8-D3EB14B6F4E5}"/>
          </ac:spMkLst>
        </pc:spChg>
        <pc:spChg chg="add mod">
          <ac:chgData name="yang gao" userId="adc25fcf1bccc5b4" providerId="LiveId" clId="{C68508E5-B8A9-4300-A09E-9668E8AA3E16}" dt="2021-10-13T13:43:49.079" v="4349" actId="20577"/>
          <ac:spMkLst>
            <pc:docMk/>
            <pc:sldMk cId="1074065825" sldId="339"/>
            <ac:spMk id="13" creationId="{44A9C492-5747-4BA1-946F-8D19571AAC6A}"/>
          </ac:spMkLst>
        </pc:spChg>
        <pc:spChg chg="add mod">
          <ac:chgData name="yang gao" userId="adc25fcf1bccc5b4" providerId="LiveId" clId="{C68508E5-B8A9-4300-A09E-9668E8AA3E16}" dt="2021-10-13T13:46:50.510" v="4408" actId="1076"/>
          <ac:spMkLst>
            <pc:docMk/>
            <pc:sldMk cId="1074065825" sldId="339"/>
            <ac:spMk id="28" creationId="{F56385EC-2D3B-4026-A07D-FF95F688BD53}"/>
          </ac:spMkLst>
        </pc:spChg>
        <pc:picChg chg="del">
          <ac:chgData name="yang gao" userId="adc25fcf1bccc5b4" providerId="LiveId" clId="{C68508E5-B8A9-4300-A09E-9668E8AA3E16}" dt="2021-10-13T13:36:44.239" v="4304" actId="478"/>
          <ac:picMkLst>
            <pc:docMk/>
            <pc:sldMk cId="1074065825" sldId="339"/>
            <ac:picMk id="4" creationId="{61FA72E7-5947-44DF-BA94-239DB0264CE1}"/>
          </ac:picMkLst>
        </pc:picChg>
        <pc:picChg chg="add mod">
          <ac:chgData name="yang gao" userId="adc25fcf1bccc5b4" providerId="LiveId" clId="{C68508E5-B8A9-4300-A09E-9668E8AA3E16}" dt="2021-10-13T13:42:04.585" v="4315" actId="1076"/>
          <ac:picMkLst>
            <pc:docMk/>
            <pc:sldMk cId="1074065825" sldId="339"/>
            <ac:picMk id="6" creationId="{91F19A98-F972-406E-B54C-9BB1518AB78D}"/>
          </ac:picMkLst>
        </pc:picChg>
        <pc:cxnChg chg="add mod">
          <ac:chgData name="yang gao" userId="adc25fcf1bccc5b4" providerId="LiveId" clId="{C68508E5-B8A9-4300-A09E-9668E8AA3E16}" dt="2021-10-13T13:42:42.385" v="4322" actId="1076"/>
          <ac:cxnSpMkLst>
            <pc:docMk/>
            <pc:sldMk cId="1074065825" sldId="339"/>
            <ac:cxnSpMk id="8" creationId="{D7C52970-59E5-45AD-8778-E0B52A86B5A6}"/>
          </ac:cxnSpMkLst>
        </pc:cxnChg>
        <pc:cxnChg chg="add mod">
          <ac:chgData name="yang gao" userId="adc25fcf1bccc5b4" providerId="LiveId" clId="{C68508E5-B8A9-4300-A09E-9668E8AA3E16}" dt="2021-10-13T13:42:57.946" v="4325" actId="14100"/>
          <ac:cxnSpMkLst>
            <pc:docMk/>
            <pc:sldMk cId="1074065825" sldId="339"/>
            <ac:cxnSpMk id="10" creationId="{7E67C3E4-2BDB-4D5D-9E79-E5BAA36EA099}"/>
          </ac:cxnSpMkLst>
        </pc:cxnChg>
        <pc:cxnChg chg="add mod">
          <ac:chgData name="yang gao" userId="adc25fcf1bccc5b4" providerId="LiveId" clId="{C68508E5-B8A9-4300-A09E-9668E8AA3E16}" dt="2021-10-13T13:44:38.515" v="4368" actId="692"/>
          <ac:cxnSpMkLst>
            <pc:docMk/>
            <pc:sldMk cId="1074065825" sldId="339"/>
            <ac:cxnSpMk id="15" creationId="{AD73C16F-AEB9-4601-BA96-6B1813AF423B}"/>
          </ac:cxnSpMkLst>
        </pc:cxnChg>
        <pc:cxnChg chg="add mod">
          <ac:chgData name="yang gao" userId="adc25fcf1bccc5b4" providerId="LiveId" clId="{C68508E5-B8A9-4300-A09E-9668E8AA3E16}" dt="2021-10-13T13:44:58.332" v="4372" actId="1076"/>
          <ac:cxnSpMkLst>
            <pc:docMk/>
            <pc:sldMk cId="1074065825" sldId="339"/>
            <ac:cxnSpMk id="17" creationId="{FF22C717-5432-4393-8089-4ADB2B27F31E}"/>
          </ac:cxnSpMkLst>
        </pc:cxnChg>
        <pc:cxnChg chg="add mod">
          <ac:chgData name="yang gao" userId="adc25fcf1bccc5b4" providerId="LiveId" clId="{C68508E5-B8A9-4300-A09E-9668E8AA3E16}" dt="2021-10-13T13:45:14.660" v="4378" actId="1076"/>
          <ac:cxnSpMkLst>
            <pc:docMk/>
            <pc:sldMk cId="1074065825" sldId="339"/>
            <ac:cxnSpMk id="19" creationId="{BE73B839-6750-4664-965B-37246C546994}"/>
          </ac:cxnSpMkLst>
        </pc:cxnChg>
        <pc:cxnChg chg="add mod">
          <ac:chgData name="yang gao" userId="adc25fcf1bccc5b4" providerId="LiveId" clId="{C68508E5-B8A9-4300-A09E-9668E8AA3E16}" dt="2021-10-13T13:45:39.573" v="4383" actId="1076"/>
          <ac:cxnSpMkLst>
            <pc:docMk/>
            <pc:sldMk cId="1074065825" sldId="339"/>
            <ac:cxnSpMk id="22" creationId="{A0820EF4-4C1B-4037-BFB5-1C9213F5CC37}"/>
          </ac:cxnSpMkLst>
        </pc:cxnChg>
        <pc:cxnChg chg="add mod">
          <ac:chgData name="yang gao" userId="adc25fcf1bccc5b4" providerId="LiveId" clId="{C68508E5-B8A9-4300-A09E-9668E8AA3E16}" dt="2021-10-13T13:46:33.150" v="4396" actId="1076"/>
          <ac:cxnSpMkLst>
            <pc:docMk/>
            <pc:sldMk cId="1074065825" sldId="339"/>
            <ac:cxnSpMk id="24" creationId="{3A22D4C1-9E1B-4E6E-8798-EA6093590B30}"/>
          </ac:cxnSpMkLst>
        </pc:cxnChg>
        <pc:cxnChg chg="add mod">
          <ac:chgData name="yang gao" userId="adc25fcf1bccc5b4" providerId="LiveId" clId="{C68508E5-B8A9-4300-A09E-9668E8AA3E16}" dt="2021-10-13T13:46:30.502" v="4395" actId="1076"/>
          <ac:cxnSpMkLst>
            <pc:docMk/>
            <pc:sldMk cId="1074065825" sldId="339"/>
            <ac:cxnSpMk id="26" creationId="{A76665E3-E749-430F-8488-A514E851AB45}"/>
          </ac:cxnSpMkLst>
        </pc:cxnChg>
      </pc:sldChg>
      <pc:sldChg chg="addSp delSp modSp mod">
        <pc:chgData name="yang gao" userId="adc25fcf1bccc5b4" providerId="LiveId" clId="{C68508E5-B8A9-4300-A09E-9668E8AA3E16}" dt="2021-10-13T15:22:36.255" v="4904" actId="20577"/>
        <pc:sldMkLst>
          <pc:docMk/>
          <pc:sldMk cId="1848942163" sldId="340"/>
        </pc:sldMkLst>
        <pc:spChg chg="add mod">
          <ac:chgData name="yang gao" userId="adc25fcf1bccc5b4" providerId="LiveId" clId="{C68508E5-B8A9-4300-A09E-9668E8AA3E16}" dt="2021-10-13T15:22:36.255" v="4904" actId="20577"/>
          <ac:spMkLst>
            <pc:docMk/>
            <pc:sldMk cId="1848942163" sldId="340"/>
            <ac:spMk id="3" creationId="{EE2EE6CB-AD0F-49BB-8463-05B8B912A3B9}"/>
          </ac:spMkLst>
        </pc:spChg>
        <pc:spChg chg="del">
          <ac:chgData name="yang gao" userId="adc25fcf1bccc5b4" providerId="LiveId" clId="{C68508E5-B8A9-4300-A09E-9668E8AA3E16}" dt="2021-10-13T13:47:05.034" v="4410" actId="478"/>
          <ac:spMkLst>
            <pc:docMk/>
            <pc:sldMk cId="1848942163" sldId="340"/>
            <ac:spMk id="5" creationId="{31C4092D-A437-4F3F-9384-0AC9A54D4ADB}"/>
          </ac:spMkLst>
        </pc:spChg>
        <pc:picChg chg="del">
          <ac:chgData name="yang gao" userId="adc25fcf1bccc5b4" providerId="LiveId" clId="{C68508E5-B8A9-4300-A09E-9668E8AA3E16}" dt="2021-10-13T13:47:02.803" v="4409" actId="478"/>
          <ac:picMkLst>
            <pc:docMk/>
            <pc:sldMk cId="1848942163" sldId="340"/>
            <ac:picMk id="4" creationId="{61FA72E7-5947-44DF-BA94-239DB0264CE1}"/>
          </ac:picMkLst>
        </pc:picChg>
      </pc:sldChg>
      <pc:sldChg chg="addSp delSp modSp mod">
        <pc:chgData name="yang gao" userId="adc25fcf1bccc5b4" providerId="LiveId" clId="{C68508E5-B8A9-4300-A09E-9668E8AA3E16}" dt="2021-10-13T13:49:13.640" v="4419" actId="14100"/>
        <pc:sldMkLst>
          <pc:docMk/>
          <pc:sldMk cId="3132612388" sldId="341"/>
        </pc:sldMkLst>
        <pc:spChg chg="del">
          <ac:chgData name="yang gao" userId="adc25fcf1bccc5b4" providerId="LiveId" clId="{C68508E5-B8A9-4300-A09E-9668E8AA3E16}" dt="2021-10-13T13:47:10.187" v="4412" actId="478"/>
          <ac:spMkLst>
            <pc:docMk/>
            <pc:sldMk cId="3132612388" sldId="341"/>
            <ac:spMk id="5" creationId="{31C4092D-A437-4F3F-9384-0AC9A54D4ADB}"/>
          </ac:spMkLst>
        </pc:spChg>
        <pc:picChg chg="del">
          <ac:chgData name="yang gao" userId="adc25fcf1bccc5b4" providerId="LiveId" clId="{C68508E5-B8A9-4300-A09E-9668E8AA3E16}" dt="2021-10-13T13:47:08.727" v="4411" actId="478"/>
          <ac:picMkLst>
            <pc:docMk/>
            <pc:sldMk cId="3132612388" sldId="341"/>
            <ac:picMk id="4" creationId="{61FA72E7-5947-44DF-BA94-239DB0264CE1}"/>
          </ac:picMkLst>
        </pc:picChg>
        <pc:picChg chg="add mod">
          <ac:chgData name="yang gao" userId="adc25fcf1bccc5b4" providerId="LiveId" clId="{C68508E5-B8A9-4300-A09E-9668E8AA3E16}" dt="2021-10-13T13:49:13.640" v="4419" actId="14100"/>
          <ac:picMkLst>
            <pc:docMk/>
            <pc:sldMk cId="3132612388" sldId="341"/>
            <ac:picMk id="6" creationId="{E9310CCA-821C-4105-A941-2310730E2B82}"/>
          </ac:picMkLst>
        </pc:picChg>
      </pc:sldChg>
    </pc:docChg>
  </pc:docChgLst>
  <pc:docChgLst>
    <pc:chgData name="yang gao" userId="adc25fcf1bccc5b4" providerId="LiveId" clId="{C034333C-6B96-40F0-B0DE-B64D88D04168}"/>
    <pc:docChg chg="addSld modSld sldOrd">
      <pc:chgData name="yang gao" userId="adc25fcf1bccc5b4" providerId="LiveId" clId="{C034333C-6B96-40F0-B0DE-B64D88D04168}" dt="2024-01-22T09:08:23.912" v="1501" actId="1076"/>
      <pc:docMkLst>
        <pc:docMk/>
      </pc:docMkLst>
      <pc:sldChg chg="modSp mod">
        <pc:chgData name="yang gao" userId="adc25fcf1bccc5b4" providerId="LiveId" clId="{C034333C-6B96-40F0-B0DE-B64D88D04168}" dt="2024-01-22T08:47:01.867" v="453"/>
        <pc:sldMkLst>
          <pc:docMk/>
          <pc:sldMk cId="342214038" sldId="351"/>
        </pc:sldMkLst>
        <pc:spChg chg="mod">
          <ac:chgData name="yang gao" userId="adc25fcf1bccc5b4" providerId="LiveId" clId="{C034333C-6B96-40F0-B0DE-B64D88D04168}" dt="2024-01-22T08:40:56.707" v="2"/>
          <ac:spMkLst>
            <pc:docMk/>
            <pc:sldMk cId="342214038" sldId="351"/>
            <ac:spMk id="2" creationId="{00000000-0000-0000-0000-000000000000}"/>
          </ac:spMkLst>
        </pc:spChg>
        <pc:spChg chg="mod">
          <ac:chgData name="yang gao" userId="adc25fcf1bccc5b4" providerId="LiveId" clId="{C034333C-6B96-40F0-B0DE-B64D88D04168}" dt="2024-01-22T08:47:01.867" v="453"/>
          <ac:spMkLst>
            <pc:docMk/>
            <pc:sldMk cId="342214038" sldId="351"/>
            <ac:spMk id="4" creationId="{7376E164-10B9-9558-25F3-737CEF0A283D}"/>
          </ac:spMkLst>
        </pc:spChg>
      </pc:sldChg>
      <pc:sldChg chg="modSp mod">
        <pc:chgData name="yang gao" userId="adc25fcf1bccc5b4" providerId="LiveId" clId="{C034333C-6B96-40F0-B0DE-B64D88D04168}" dt="2024-01-22T08:52:14.443" v="698" actId="1076"/>
        <pc:sldMkLst>
          <pc:docMk/>
          <pc:sldMk cId="2514003810" sldId="352"/>
        </pc:sldMkLst>
        <pc:spChg chg="mod">
          <ac:chgData name="yang gao" userId="adc25fcf1bccc5b4" providerId="LiveId" clId="{C034333C-6B96-40F0-B0DE-B64D88D04168}" dt="2024-01-22T08:52:14.443" v="698" actId="1076"/>
          <ac:spMkLst>
            <pc:docMk/>
            <pc:sldMk cId="2514003810" sldId="352"/>
            <ac:spMk id="3" creationId="{C3A57053-4D12-F69E-CF55-36A0925C4F96}"/>
          </ac:spMkLst>
        </pc:spChg>
      </pc:sldChg>
      <pc:sldChg chg="addSp modSp mod">
        <pc:chgData name="yang gao" userId="adc25fcf1bccc5b4" providerId="LiveId" clId="{C034333C-6B96-40F0-B0DE-B64D88D04168}" dt="2024-01-22T09:08:23.912" v="1501" actId="1076"/>
        <pc:sldMkLst>
          <pc:docMk/>
          <pc:sldMk cId="3349877941" sldId="355"/>
        </pc:sldMkLst>
        <pc:spChg chg="add mod">
          <ac:chgData name="yang gao" userId="adc25fcf1bccc5b4" providerId="LiveId" clId="{C034333C-6B96-40F0-B0DE-B64D88D04168}" dt="2024-01-22T09:03:49.476" v="1440" actId="1076"/>
          <ac:spMkLst>
            <pc:docMk/>
            <pc:sldMk cId="3349877941" sldId="355"/>
            <ac:spMk id="5" creationId="{71105584-4C58-E638-379A-E4140033B744}"/>
          </ac:spMkLst>
        </pc:spChg>
        <pc:spChg chg="mod">
          <ac:chgData name="yang gao" userId="adc25fcf1bccc5b4" providerId="LiveId" clId="{C034333C-6B96-40F0-B0DE-B64D88D04168}" dt="2024-01-22T09:03:24.912" v="1432" actId="1076"/>
          <ac:spMkLst>
            <pc:docMk/>
            <pc:sldMk cId="3349877941" sldId="355"/>
            <ac:spMk id="8" creationId="{F2DF4384-19E8-99BA-462F-8B1E41DEC26C}"/>
          </ac:spMkLst>
        </pc:spChg>
        <pc:spChg chg="add mod">
          <ac:chgData name="yang gao" userId="adc25fcf1bccc5b4" providerId="LiveId" clId="{C034333C-6B96-40F0-B0DE-B64D88D04168}" dt="2024-01-22T09:08:23.912" v="1501" actId="1076"/>
          <ac:spMkLst>
            <pc:docMk/>
            <pc:sldMk cId="3349877941" sldId="355"/>
            <ac:spMk id="9" creationId="{2640B1C3-4BFD-7CBD-44D4-A28DF7C2C5D1}"/>
          </ac:spMkLst>
        </pc:spChg>
        <pc:picChg chg="mod">
          <ac:chgData name="yang gao" userId="adc25fcf1bccc5b4" providerId="LiveId" clId="{C034333C-6B96-40F0-B0DE-B64D88D04168}" dt="2024-01-22T09:03:40.797" v="1437" actId="1076"/>
          <ac:picMkLst>
            <pc:docMk/>
            <pc:sldMk cId="3349877941" sldId="355"/>
            <ac:picMk id="4" creationId="{519BF70E-8D9E-7289-97DE-CF2ADA2EC3D6}"/>
          </ac:picMkLst>
        </pc:picChg>
        <pc:picChg chg="mod">
          <ac:chgData name="yang gao" userId="adc25fcf1bccc5b4" providerId="LiveId" clId="{C034333C-6B96-40F0-B0DE-B64D88D04168}" dt="2024-01-22T09:03:37.155" v="1436" actId="1076"/>
          <ac:picMkLst>
            <pc:docMk/>
            <pc:sldMk cId="3349877941" sldId="355"/>
            <ac:picMk id="6" creationId="{31E27294-407A-27CF-B5BD-537C20510016}"/>
          </ac:picMkLst>
        </pc:picChg>
      </pc:sldChg>
      <pc:sldChg chg="addSp delSp modSp mod">
        <pc:chgData name="yang gao" userId="adc25fcf1bccc5b4" providerId="LiveId" clId="{C034333C-6B96-40F0-B0DE-B64D88D04168}" dt="2024-01-22T09:07:33.327" v="1487" actId="20577"/>
        <pc:sldMkLst>
          <pc:docMk/>
          <pc:sldMk cId="435973664" sldId="357"/>
        </pc:sldMkLst>
        <pc:spChg chg="add del mod">
          <ac:chgData name="yang gao" userId="adc25fcf1bccc5b4" providerId="LiveId" clId="{C034333C-6B96-40F0-B0DE-B64D88D04168}" dt="2024-01-22T09:06:47.063" v="1450"/>
          <ac:spMkLst>
            <pc:docMk/>
            <pc:sldMk cId="435973664" sldId="357"/>
            <ac:spMk id="3" creationId="{258724B7-4180-625F-EEB0-54B74133D86D}"/>
          </ac:spMkLst>
        </pc:spChg>
        <pc:spChg chg="add mod">
          <ac:chgData name="yang gao" userId="adc25fcf1bccc5b4" providerId="LiveId" clId="{C034333C-6B96-40F0-B0DE-B64D88D04168}" dt="2024-01-22T09:07:33.327" v="1487" actId="20577"/>
          <ac:spMkLst>
            <pc:docMk/>
            <pc:sldMk cId="435973664" sldId="357"/>
            <ac:spMk id="5" creationId="{5DD8AC47-40F4-9E77-392F-840C81936A65}"/>
          </ac:spMkLst>
        </pc:spChg>
      </pc:sldChg>
      <pc:sldChg chg="modSp add mod">
        <pc:chgData name="yang gao" userId="adc25fcf1bccc5b4" providerId="LiveId" clId="{C034333C-6B96-40F0-B0DE-B64D88D04168}" dt="2024-01-22T08:59:55.530" v="1223" actId="20577"/>
        <pc:sldMkLst>
          <pc:docMk/>
          <pc:sldMk cId="1130463813" sldId="359"/>
        </pc:sldMkLst>
        <pc:spChg chg="mod">
          <ac:chgData name="yang gao" userId="adc25fcf1bccc5b4" providerId="LiveId" clId="{C034333C-6B96-40F0-B0DE-B64D88D04168}" dt="2024-01-22T08:41:16.092" v="5"/>
          <ac:spMkLst>
            <pc:docMk/>
            <pc:sldMk cId="1130463813" sldId="359"/>
            <ac:spMk id="2" creationId="{00000000-0000-0000-0000-000000000000}"/>
          </ac:spMkLst>
        </pc:spChg>
        <pc:spChg chg="mod">
          <ac:chgData name="yang gao" userId="adc25fcf1bccc5b4" providerId="LiveId" clId="{C034333C-6B96-40F0-B0DE-B64D88D04168}" dt="2024-01-22T08:59:55.530" v="1223" actId="20577"/>
          <ac:spMkLst>
            <pc:docMk/>
            <pc:sldMk cId="1130463813" sldId="359"/>
            <ac:spMk id="4" creationId="{7376E164-10B9-9558-25F3-737CEF0A283D}"/>
          </ac:spMkLst>
        </pc:spChg>
      </pc:sldChg>
      <pc:sldChg chg="modSp add mod ord">
        <pc:chgData name="yang gao" userId="adc25fcf1bccc5b4" providerId="LiveId" clId="{C034333C-6B96-40F0-B0DE-B64D88D04168}" dt="2024-01-22T08:56:13.993" v="911" actId="20577"/>
        <pc:sldMkLst>
          <pc:docMk/>
          <pc:sldMk cId="378840609" sldId="360"/>
        </pc:sldMkLst>
        <pc:spChg chg="mod">
          <ac:chgData name="yang gao" userId="adc25fcf1bccc5b4" providerId="LiveId" clId="{C034333C-6B96-40F0-B0DE-B64D88D04168}" dt="2024-01-22T08:52:53.954" v="714"/>
          <ac:spMkLst>
            <pc:docMk/>
            <pc:sldMk cId="378840609" sldId="360"/>
            <ac:spMk id="2" creationId="{00000000-0000-0000-0000-000000000000}"/>
          </ac:spMkLst>
        </pc:spChg>
        <pc:spChg chg="mod">
          <ac:chgData name="yang gao" userId="adc25fcf1bccc5b4" providerId="LiveId" clId="{C034333C-6B96-40F0-B0DE-B64D88D04168}" dt="2024-01-22T08:56:13.993" v="911" actId="20577"/>
          <ac:spMkLst>
            <pc:docMk/>
            <pc:sldMk cId="378840609" sldId="360"/>
            <ac:spMk id="3" creationId="{C3A57053-4D12-F69E-CF55-36A0925C4F96}"/>
          </ac:spMkLst>
        </pc:spChg>
      </pc:sldChg>
      <pc:sldChg chg="modSp add mod">
        <pc:chgData name="yang gao" userId="adc25fcf1bccc5b4" providerId="LiveId" clId="{C034333C-6B96-40F0-B0DE-B64D88D04168}" dt="2024-01-22T09:02:30.238" v="1429" actId="20577"/>
        <pc:sldMkLst>
          <pc:docMk/>
          <pc:sldMk cId="690981973" sldId="361"/>
        </pc:sldMkLst>
        <pc:spChg chg="mod">
          <ac:chgData name="yang gao" userId="adc25fcf1bccc5b4" providerId="LiveId" clId="{C034333C-6B96-40F0-B0DE-B64D88D04168}" dt="2024-01-22T08:56:41.296" v="930"/>
          <ac:spMkLst>
            <pc:docMk/>
            <pc:sldMk cId="690981973" sldId="361"/>
            <ac:spMk id="2" creationId="{00000000-0000-0000-0000-000000000000}"/>
          </ac:spMkLst>
        </pc:spChg>
        <pc:spChg chg="mod">
          <ac:chgData name="yang gao" userId="adc25fcf1bccc5b4" providerId="LiveId" clId="{C034333C-6B96-40F0-B0DE-B64D88D04168}" dt="2024-01-22T09:02:30.238" v="1429" actId="20577"/>
          <ac:spMkLst>
            <pc:docMk/>
            <pc:sldMk cId="690981973" sldId="361"/>
            <ac:spMk id="3" creationId="{C3A57053-4D12-F69E-CF55-36A0925C4F96}"/>
          </ac:spMkLst>
        </pc:spChg>
      </pc:sldChg>
    </pc:docChg>
  </pc:docChgLst>
  <pc:docChgLst>
    <pc:chgData name="yang gao" userId="adc25fcf1bccc5b4" providerId="LiveId" clId="{2A268566-7A62-4CEB-8EE1-386BB84AF2AE}"/>
    <pc:docChg chg="modSld">
      <pc:chgData name="yang gao" userId="adc25fcf1bccc5b4" providerId="LiveId" clId="{2A268566-7A62-4CEB-8EE1-386BB84AF2AE}" dt="2023-10-28T00:30:18.052" v="94" actId="20577"/>
      <pc:docMkLst>
        <pc:docMk/>
      </pc:docMkLst>
      <pc:sldChg chg="modSp mod">
        <pc:chgData name="yang gao" userId="adc25fcf1bccc5b4" providerId="LiveId" clId="{2A268566-7A62-4CEB-8EE1-386BB84AF2AE}" dt="2023-10-28T00:30:18.052" v="94" actId="20577"/>
        <pc:sldMkLst>
          <pc:docMk/>
          <pc:sldMk cId="650756858" sldId="336"/>
        </pc:sldMkLst>
        <pc:spChg chg="mod">
          <ac:chgData name="yang gao" userId="adc25fcf1bccc5b4" providerId="LiveId" clId="{2A268566-7A62-4CEB-8EE1-386BB84AF2AE}" dt="2023-10-28T00:30:18.052" v="94" actId="20577"/>
          <ac:spMkLst>
            <pc:docMk/>
            <pc:sldMk cId="650756858" sldId="336"/>
            <ac:spMk id="3" creationId="{140EB2C1-2223-E341-C7A2-D8A90A571460}"/>
          </ac:spMkLst>
        </pc:spChg>
      </pc:sldChg>
    </pc:docChg>
  </pc:docChgLst>
  <pc:docChgLst>
    <pc:chgData name="yang gao" userId="adc25fcf1bccc5b4" providerId="LiveId" clId="{792704AD-81F2-4B83-8862-270B24A3E1B5}"/>
    <pc:docChg chg="undo custSel addSld delSld modSld">
      <pc:chgData name="yang gao" userId="adc25fcf1bccc5b4" providerId="LiveId" clId="{792704AD-81F2-4B83-8862-270B24A3E1B5}" dt="2023-10-30T01:51:20.640" v="3105" actId="1076"/>
      <pc:docMkLst>
        <pc:docMk/>
      </pc:docMkLst>
      <pc:sldChg chg="delSp modSp mod">
        <pc:chgData name="yang gao" userId="adc25fcf1bccc5b4" providerId="LiveId" clId="{792704AD-81F2-4B83-8862-270B24A3E1B5}" dt="2023-10-24T02:50:12.580" v="799" actId="20578"/>
        <pc:sldMkLst>
          <pc:docMk/>
          <pc:sldMk cId="2668150170" sldId="256"/>
        </pc:sldMkLst>
        <pc:spChg chg="mod">
          <ac:chgData name="yang gao" userId="adc25fcf1bccc5b4" providerId="LiveId" clId="{792704AD-81F2-4B83-8862-270B24A3E1B5}" dt="2023-10-22T06:46:49.168" v="108" actId="20577"/>
          <ac:spMkLst>
            <pc:docMk/>
            <pc:sldMk cId="2668150170" sldId="256"/>
            <ac:spMk id="2" creationId="{00000000-0000-0000-0000-000000000000}"/>
          </ac:spMkLst>
        </pc:spChg>
        <pc:spChg chg="mod">
          <ac:chgData name="yang gao" userId="adc25fcf1bccc5b4" providerId="LiveId" clId="{792704AD-81F2-4B83-8862-270B24A3E1B5}" dt="2023-10-24T02:50:12.580" v="799" actId="20578"/>
          <ac:spMkLst>
            <pc:docMk/>
            <pc:sldMk cId="2668150170" sldId="256"/>
            <ac:spMk id="3" creationId="{71E2A857-BF49-4AD7-A23F-DFBC41A4CDCF}"/>
          </ac:spMkLst>
        </pc:spChg>
        <pc:spChg chg="del mod">
          <ac:chgData name="yang gao" userId="adc25fcf1bccc5b4" providerId="LiveId" clId="{792704AD-81F2-4B83-8862-270B24A3E1B5}" dt="2023-10-22T06:47:36.308" v="209" actId="478"/>
          <ac:spMkLst>
            <pc:docMk/>
            <pc:sldMk cId="2668150170" sldId="256"/>
            <ac:spMk id="5" creationId="{499E3612-1DD0-48A4-9B00-71416EB104DF}"/>
          </ac:spMkLst>
        </pc:spChg>
      </pc:sldChg>
      <pc:sldChg chg="modSp mod">
        <pc:chgData name="yang gao" userId="adc25fcf1bccc5b4" providerId="LiveId" clId="{792704AD-81F2-4B83-8862-270B24A3E1B5}" dt="2023-10-30T01:51:20.640" v="3105" actId="1076"/>
        <pc:sldMkLst>
          <pc:docMk/>
          <pc:sldMk cId="650756858" sldId="336"/>
        </pc:sldMkLst>
        <pc:spChg chg="mod">
          <ac:chgData name="yang gao" userId="adc25fcf1bccc5b4" providerId="LiveId" clId="{792704AD-81F2-4B83-8862-270B24A3E1B5}" dt="2023-10-30T01:51:20.640" v="3105" actId="1076"/>
          <ac:spMkLst>
            <pc:docMk/>
            <pc:sldMk cId="650756858" sldId="336"/>
            <ac:spMk id="3" creationId="{140EB2C1-2223-E341-C7A2-D8A90A571460}"/>
          </ac:spMkLst>
        </pc:spChg>
      </pc:sldChg>
      <pc:sldChg chg="add del setBg">
        <pc:chgData name="yang gao" userId="adc25fcf1bccc5b4" providerId="LiveId" clId="{792704AD-81F2-4B83-8862-270B24A3E1B5}" dt="2023-10-22T06:49:30.690" v="358" actId="47"/>
        <pc:sldMkLst>
          <pc:docMk/>
          <pc:sldMk cId="2734755632" sldId="342"/>
        </pc:sldMkLst>
      </pc:sldChg>
      <pc:sldChg chg="del">
        <pc:chgData name="yang gao" userId="adc25fcf1bccc5b4" providerId="LiveId" clId="{792704AD-81F2-4B83-8862-270B24A3E1B5}" dt="2023-10-22T06:48:19.632" v="288" actId="47"/>
        <pc:sldMkLst>
          <pc:docMk/>
          <pc:sldMk cId="4101721115" sldId="342"/>
        </pc:sldMkLst>
      </pc:sldChg>
      <pc:sldChg chg="addSp delSp modSp mod">
        <pc:chgData name="yang gao" userId="adc25fcf1bccc5b4" providerId="LiveId" clId="{792704AD-81F2-4B83-8862-270B24A3E1B5}" dt="2023-10-27T06:23:01.742" v="3086" actId="20577"/>
        <pc:sldMkLst>
          <pc:docMk/>
          <pc:sldMk cId="1651790676" sldId="344"/>
        </pc:sldMkLst>
        <pc:spChg chg="mod">
          <ac:chgData name="yang gao" userId="adc25fcf1bccc5b4" providerId="LiveId" clId="{792704AD-81F2-4B83-8862-270B24A3E1B5}" dt="2023-10-24T07:28:29.658" v="1730"/>
          <ac:spMkLst>
            <pc:docMk/>
            <pc:sldMk cId="1651790676" sldId="344"/>
            <ac:spMk id="2" creationId="{00000000-0000-0000-0000-000000000000}"/>
          </ac:spMkLst>
        </pc:spChg>
        <pc:spChg chg="del">
          <ac:chgData name="yang gao" userId="adc25fcf1bccc5b4" providerId="LiveId" clId="{792704AD-81F2-4B83-8862-270B24A3E1B5}" dt="2023-10-24T06:46:35.606" v="1723" actId="478"/>
          <ac:spMkLst>
            <pc:docMk/>
            <pc:sldMk cId="1651790676" sldId="344"/>
            <ac:spMk id="3" creationId="{7514D969-E318-FEF2-1F00-8F8A95934AB9}"/>
          </ac:spMkLst>
        </pc:spChg>
        <pc:spChg chg="add del mod">
          <ac:chgData name="yang gao" userId="adc25fcf1bccc5b4" providerId="LiveId" clId="{792704AD-81F2-4B83-8862-270B24A3E1B5}" dt="2023-10-24T07:28:54.023" v="1734"/>
          <ac:spMkLst>
            <pc:docMk/>
            <pc:sldMk cId="1651790676" sldId="344"/>
            <ac:spMk id="4" creationId="{DA3468BC-6EB3-302C-544C-CA3DED04C48F}"/>
          </ac:spMkLst>
        </pc:spChg>
        <pc:spChg chg="del">
          <ac:chgData name="yang gao" userId="adc25fcf1bccc5b4" providerId="LiveId" clId="{792704AD-81F2-4B83-8862-270B24A3E1B5}" dt="2023-10-24T06:46:30.468" v="1721" actId="478"/>
          <ac:spMkLst>
            <pc:docMk/>
            <pc:sldMk cId="1651790676" sldId="344"/>
            <ac:spMk id="5" creationId="{417E4F62-F0A1-C416-8603-10BB1B1C03CE}"/>
          </ac:spMkLst>
        </pc:spChg>
        <pc:spChg chg="del">
          <ac:chgData name="yang gao" userId="adc25fcf1bccc5b4" providerId="LiveId" clId="{792704AD-81F2-4B83-8862-270B24A3E1B5}" dt="2023-10-24T06:46:32.500" v="1722" actId="478"/>
          <ac:spMkLst>
            <pc:docMk/>
            <pc:sldMk cId="1651790676" sldId="344"/>
            <ac:spMk id="6" creationId="{3D05C745-271C-5E79-C7CC-73814EEF0895}"/>
          </ac:spMkLst>
        </pc:spChg>
        <pc:spChg chg="del">
          <ac:chgData name="yang gao" userId="adc25fcf1bccc5b4" providerId="LiveId" clId="{792704AD-81F2-4B83-8862-270B24A3E1B5}" dt="2023-10-24T06:46:28.709" v="1720" actId="478"/>
          <ac:spMkLst>
            <pc:docMk/>
            <pc:sldMk cId="1651790676" sldId="344"/>
            <ac:spMk id="7" creationId="{143D3C67-E071-5B54-011D-4FE75BDD6654}"/>
          </ac:spMkLst>
        </pc:spChg>
        <pc:spChg chg="add mod">
          <ac:chgData name="yang gao" userId="adc25fcf1bccc5b4" providerId="LiveId" clId="{792704AD-81F2-4B83-8862-270B24A3E1B5}" dt="2023-10-27T06:23:01.742" v="3086" actId="20577"/>
          <ac:spMkLst>
            <pc:docMk/>
            <pc:sldMk cId="1651790676" sldId="344"/>
            <ac:spMk id="8" creationId="{56008ACC-8E76-C7A3-BB05-5973BF3A4BC5}"/>
          </ac:spMkLst>
        </pc:spChg>
        <pc:spChg chg="add mod">
          <ac:chgData name="yang gao" userId="adc25fcf1bccc5b4" providerId="LiveId" clId="{792704AD-81F2-4B83-8862-270B24A3E1B5}" dt="2023-10-24T07:55:11.931" v="2109" actId="1076"/>
          <ac:spMkLst>
            <pc:docMk/>
            <pc:sldMk cId="1651790676" sldId="344"/>
            <ac:spMk id="11" creationId="{CE7FFEDE-5C68-AEBD-CB1B-1E6BA5CF5C51}"/>
          </ac:spMkLst>
        </pc:spChg>
        <pc:spChg chg="add mod">
          <ac:chgData name="yang gao" userId="adc25fcf1bccc5b4" providerId="LiveId" clId="{792704AD-81F2-4B83-8862-270B24A3E1B5}" dt="2023-10-24T07:55:05.694" v="2108" actId="5793"/>
          <ac:spMkLst>
            <pc:docMk/>
            <pc:sldMk cId="1651790676" sldId="344"/>
            <ac:spMk id="12" creationId="{4646B3B5-DBD3-B25C-E7B3-B3354197F864}"/>
          </ac:spMkLst>
        </pc:spChg>
        <pc:spChg chg="add mod">
          <ac:chgData name="yang gao" userId="adc25fcf1bccc5b4" providerId="LiveId" clId="{792704AD-81F2-4B83-8862-270B24A3E1B5}" dt="2023-10-24T07:55:14.340" v="2110" actId="1076"/>
          <ac:spMkLst>
            <pc:docMk/>
            <pc:sldMk cId="1651790676" sldId="344"/>
            <ac:spMk id="13" creationId="{07CC8478-402B-BE2C-EF76-62B2AD5E1A81}"/>
          </ac:spMkLst>
        </pc:spChg>
        <pc:picChg chg="add mod">
          <ac:chgData name="yang gao" userId="adc25fcf1bccc5b4" providerId="LiveId" clId="{792704AD-81F2-4B83-8862-270B24A3E1B5}" dt="2023-10-24T07:49:43.732" v="1944" actId="1076"/>
          <ac:picMkLst>
            <pc:docMk/>
            <pc:sldMk cId="1651790676" sldId="344"/>
            <ac:picMk id="10" creationId="{776583B6-679A-461F-4B7F-2043F1EF3F82}"/>
          </ac:picMkLst>
        </pc:picChg>
      </pc:sldChg>
      <pc:sldChg chg="addSp delSp modSp mod">
        <pc:chgData name="yang gao" userId="adc25fcf1bccc5b4" providerId="LiveId" clId="{792704AD-81F2-4B83-8862-270B24A3E1B5}" dt="2023-10-22T06:53:07.627" v="793" actId="20577"/>
        <pc:sldMkLst>
          <pc:docMk/>
          <pc:sldMk cId="1629182627" sldId="346"/>
        </pc:sldMkLst>
        <pc:spChg chg="mod">
          <ac:chgData name="yang gao" userId="adc25fcf1bccc5b4" providerId="LiveId" clId="{792704AD-81F2-4B83-8862-270B24A3E1B5}" dt="2023-10-22T06:49:04.459" v="349" actId="20577"/>
          <ac:spMkLst>
            <pc:docMk/>
            <pc:sldMk cId="1629182627" sldId="346"/>
            <ac:spMk id="2" creationId="{00000000-0000-0000-0000-000000000000}"/>
          </ac:spMkLst>
        </pc:spChg>
        <pc:spChg chg="add mod">
          <ac:chgData name="yang gao" userId="adc25fcf1bccc5b4" providerId="LiveId" clId="{792704AD-81F2-4B83-8862-270B24A3E1B5}" dt="2023-10-22T06:53:07.627" v="793" actId="20577"/>
          <ac:spMkLst>
            <pc:docMk/>
            <pc:sldMk cId="1629182627" sldId="346"/>
            <ac:spMk id="3" creationId="{DA6C7FBF-9D20-E773-2379-E255DF7C0D1E}"/>
          </ac:spMkLst>
        </pc:spChg>
        <pc:spChg chg="del">
          <ac:chgData name="yang gao" userId="adc25fcf1bccc5b4" providerId="LiveId" clId="{792704AD-81F2-4B83-8862-270B24A3E1B5}" dt="2023-10-22T06:49:17.566" v="356" actId="478"/>
          <ac:spMkLst>
            <pc:docMk/>
            <pc:sldMk cId="1629182627" sldId="346"/>
            <ac:spMk id="12" creationId="{DEB5992E-F015-5B1A-39ED-DEDB5C0A6402}"/>
          </ac:spMkLst>
        </pc:spChg>
        <pc:spChg chg="del">
          <ac:chgData name="yang gao" userId="adc25fcf1bccc5b4" providerId="LiveId" clId="{792704AD-81F2-4B83-8862-270B24A3E1B5}" dt="2023-10-22T06:49:17.566" v="356" actId="478"/>
          <ac:spMkLst>
            <pc:docMk/>
            <pc:sldMk cId="1629182627" sldId="346"/>
            <ac:spMk id="13" creationId="{F130E931-3C5B-7FA5-E132-068F3C30CB30}"/>
          </ac:spMkLst>
        </pc:spChg>
        <pc:spChg chg="del">
          <ac:chgData name="yang gao" userId="adc25fcf1bccc5b4" providerId="LiveId" clId="{792704AD-81F2-4B83-8862-270B24A3E1B5}" dt="2023-10-22T06:49:17.566" v="356" actId="478"/>
          <ac:spMkLst>
            <pc:docMk/>
            <pc:sldMk cId="1629182627" sldId="346"/>
            <ac:spMk id="14" creationId="{464380DB-5339-7309-5E6D-0085FE7B59C5}"/>
          </ac:spMkLst>
        </pc:spChg>
        <pc:spChg chg="del">
          <ac:chgData name="yang gao" userId="adc25fcf1bccc5b4" providerId="LiveId" clId="{792704AD-81F2-4B83-8862-270B24A3E1B5}" dt="2023-10-22T06:49:17.566" v="356" actId="478"/>
          <ac:spMkLst>
            <pc:docMk/>
            <pc:sldMk cId="1629182627" sldId="346"/>
            <ac:spMk id="15" creationId="{5BCF4C0E-590C-FCE0-559D-48F79D346C94}"/>
          </ac:spMkLst>
        </pc:spChg>
        <pc:spChg chg="del">
          <ac:chgData name="yang gao" userId="adc25fcf1bccc5b4" providerId="LiveId" clId="{792704AD-81F2-4B83-8862-270B24A3E1B5}" dt="2023-10-22T06:49:17.566" v="356" actId="478"/>
          <ac:spMkLst>
            <pc:docMk/>
            <pc:sldMk cId="1629182627" sldId="346"/>
            <ac:spMk id="16" creationId="{72BAA268-3F47-966D-B0D2-F98D7DD887ED}"/>
          </ac:spMkLst>
        </pc:spChg>
        <pc:spChg chg="del">
          <ac:chgData name="yang gao" userId="adc25fcf1bccc5b4" providerId="LiveId" clId="{792704AD-81F2-4B83-8862-270B24A3E1B5}" dt="2023-10-22T06:49:17.566" v="356" actId="478"/>
          <ac:spMkLst>
            <pc:docMk/>
            <pc:sldMk cId="1629182627" sldId="346"/>
            <ac:spMk id="17" creationId="{364212CB-94EF-9A59-3E83-3E5196B7F7E4}"/>
          </ac:spMkLst>
        </pc:spChg>
        <pc:spChg chg="del">
          <ac:chgData name="yang gao" userId="adc25fcf1bccc5b4" providerId="LiveId" clId="{792704AD-81F2-4B83-8862-270B24A3E1B5}" dt="2023-10-22T06:49:17.566" v="356" actId="478"/>
          <ac:spMkLst>
            <pc:docMk/>
            <pc:sldMk cId="1629182627" sldId="346"/>
            <ac:spMk id="18" creationId="{8F8F49AD-FB54-D8F2-3756-34D6195961CB}"/>
          </ac:spMkLst>
        </pc:spChg>
        <pc:spChg chg="del">
          <ac:chgData name="yang gao" userId="adc25fcf1bccc5b4" providerId="LiveId" clId="{792704AD-81F2-4B83-8862-270B24A3E1B5}" dt="2023-10-22T06:49:17.566" v="356" actId="478"/>
          <ac:spMkLst>
            <pc:docMk/>
            <pc:sldMk cId="1629182627" sldId="346"/>
            <ac:spMk id="19" creationId="{FA92FA78-44A7-443F-3DFD-30E1F8922269}"/>
          </ac:spMkLst>
        </pc:spChg>
        <pc:spChg chg="del">
          <ac:chgData name="yang gao" userId="adc25fcf1bccc5b4" providerId="LiveId" clId="{792704AD-81F2-4B83-8862-270B24A3E1B5}" dt="2023-10-22T06:49:17.566" v="356" actId="478"/>
          <ac:spMkLst>
            <pc:docMk/>
            <pc:sldMk cId="1629182627" sldId="346"/>
            <ac:spMk id="20" creationId="{CD2C7B20-EAE7-122A-124F-C3BDB17A3423}"/>
          </ac:spMkLst>
        </pc:spChg>
        <pc:spChg chg="del">
          <ac:chgData name="yang gao" userId="adc25fcf1bccc5b4" providerId="LiveId" clId="{792704AD-81F2-4B83-8862-270B24A3E1B5}" dt="2023-10-22T06:49:17.566" v="356" actId="478"/>
          <ac:spMkLst>
            <pc:docMk/>
            <pc:sldMk cId="1629182627" sldId="346"/>
            <ac:spMk id="21" creationId="{29F26774-0092-2475-23DA-86E769B5F366}"/>
          </ac:spMkLst>
        </pc:spChg>
        <pc:spChg chg="del">
          <ac:chgData name="yang gao" userId="adc25fcf1bccc5b4" providerId="LiveId" clId="{792704AD-81F2-4B83-8862-270B24A3E1B5}" dt="2023-10-22T06:49:17.566" v="356" actId="478"/>
          <ac:spMkLst>
            <pc:docMk/>
            <pc:sldMk cId="1629182627" sldId="346"/>
            <ac:spMk id="22" creationId="{2AC729A8-0B53-3393-15D3-B50B6DDA209C}"/>
          </ac:spMkLst>
        </pc:spChg>
        <pc:spChg chg="del">
          <ac:chgData name="yang gao" userId="adc25fcf1bccc5b4" providerId="LiveId" clId="{792704AD-81F2-4B83-8862-270B24A3E1B5}" dt="2023-10-22T06:49:17.566" v="356" actId="478"/>
          <ac:spMkLst>
            <pc:docMk/>
            <pc:sldMk cId="1629182627" sldId="346"/>
            <ac:spMk id="23" creationId="{6134C7EA-3427-54ED-07A9-4999F27ED282}"/>
          </ac:spMkLst>
        </pc:spChg>
        <pc:spChg chg="del">
          <ac:chgData name="yang gao" userId="adc25fcf1bccc5b4" providerId="LiveId" clId="{792704AD-81F2-4B83-8862-270B24A3E1B5}" dt="2023-10-22T06:49:17.566" v="356" actId="478"/>
          <ac:spMkLst>
            <pc:docMk/>
            <pc:sldMk cId="1629182627" sldId="346"/>
            <ac:spMk id="24" creationId="{6C9BA5BF-2A97-8888-3D8C-7E278FFEE2E1}"/>
          </ac:spMkLst>
        </pc:spChg>
        <pc:spChg chg="del">
          <ac:chgData name="yang gao" userId="adc25fcf1bccc5b4" providerId="LiveId" clId="{792704AD-81F2-4B83-8862-270B24A3E1B5}" dt="2023-10-22T06:49:17.566" v="356" actId="478"/>
          <ac:spMkLst>
            <pc:docMk/>
            <pc:sldMk cId="1629182627" sldId="346"/>
            <ac:spMk id="25" creationId="{92ABFF9F-2480-4FF9-55BC-B5DD1D465479}"/>
          </ac:spMkLst>
        </pc:spChg>
        <pc:spChg chg="del">
          <ac:chgData name="yang gao" userId="adc25fcf1bccc5b4" providerId="LiveId" clId="{792704AD-81F2-4B83-8862-270B24A3E1B5}" dt="2023-10-22T06:49:17.566" v="356" actId="478"/>
          <ac:spMkLst>
            <pc:docMk/>
            <pc:sldMk cId="1629182627" sldId="346"/>
            <ac:spMk id="26" creationId="{67A026A8-2518-B49C-47F2-323953AAB43E}"/>
          </ac:spMkLst>
        </pc:spChg>
        <pc:spChg chg="del">
          <ac:chgData name="yang gao" userId="adc25fcf1bccc5b4" providerId="LiveId" clId="{792704AD-81F2-4B83-8862-270B24A3E1B5}" dt="2023-10-22T06:49:17.566" v="356" actId="478"/>
          <ac:spMkLst>
            <pc:docMk/>
            <pc:sldMk cId="1629182627" sldId="346"/>
            <ac:spMk id="27" creationId="{51CD17AA-ADEB-D421-EEF3-79F0036F97E4}"/>
          </ac:spMkLst>
        </pc:spChg>
        <pc:spChg chg="del">
          <ac:chgData name="yang gao" userId="adc25fcf1bccc5b4" providerId="LiveId" clId="{792704AD-81F2-4B83-8862-270B24A3E1B5}" dt="2023-10-22T06:49:17.566" v="356" actId="478"/>
          <ac:spMkLst>
            <pc:docMk/>
            <pc:sldMk cId="1629182627" sldId="346"/>
            <ac:spMk id="28" creationId="{D3500BB2-8014-3D34-2CBF-E1C0B84252A4}"/>
          </ac:spMkLst>
        </pc:spChg>
        <pc:spChg chg="del">
          <ac:chgData name="yang gao" userId="adc25fcf1bccc5b4" providerId="LiveId" clId="{792704AD-81F2-4B83-8862-270B24A3E1B5}" dt="2023-10-22T06:49:17.566" v="356" actId="478"/>
          <ac:spMkLst>
            <pc:docMk/>
            <pc:sldMk cId="1629182627" sldId="346"/>
            <ac:spMk id="29" creationId="{1DEF00A7-E6EF-41A3-2F6D-5AD95ADC83ED}"/>
          </ac:spMkLst>
        </pc:spChg>
        <pc:spChg chg="del mod">
          <ac:chgData name="yang gao" userId="adc25fcf1bccc5b4" providerId="LiveId" clId="{792704AD-81F2-4B83-8862-270B24A3E1B5}" dt="2023-10-22T06:49:11.495" v="353" actId="478"/>
          <ac:spMkLst>
            <pc:docMk/>
            <pc:sldMk cId="1629182627" sldId="346"/>
            <ac:spMk id="30" creationId="{E648A5D9-15F3-0E2E-4262-5822A32CB704}"/>
          </ac:spMkLst>
        </pc:spChg>
        <pc:picChg chg="del">
          <ac:chgData name="yang gao" userId="adc25fcf1bccc5b4" providerId="LiveId" clId="{792704AD-81F2-4B83-8862-270B24A3E1B5}" dt="2023-10-22T06:49:06.811" v="350" actId="478"/>
          <ac:picMkLst>
            <pc:docMk/>
            <pc:sldMk cId="1629182627" sldId="346"/>
            <ac:picMk id="6" creationId="{7F636FD0-3D29-DE3E-15CF-AE2DB636BBF2}"/>
          </ac:picMkLst>
        </pc:picChg>
        <pc:picChg chg="del">
          <ac:chgData name="yang gao" userId="adc25fcf1bccc5b4" providerId="LiveId" clId="{792704AD-81F2-4B83-8862-270B24A3E1B5}" dt="2023-10-22T06:49:13.143" v="354" actId="478"/>
          <ac:picMkLst>
            <pc:docMk/>
            <pc:sldMk cId="1629182627" sldId="346"/>
            <ac:picMk id="8" creationId="{9C8EA1C5-DCAE-4576-1D8B-D8F33376ED62}"/>
          </ac:picMkLst>
        </pc:picChg>
        <pc:picChg chg="del">
          <ac:chgData name="yang gao" userId="adc25fcf1bccc5b4" providerId="LiveId" clId="{792704AD-81F2-4B83-8862-270B24A3E1B5}" dt="2023-10-22T06:49:14.639" v="355" actId="478"/>
          <ac:picMkLst>
            <pc:docMk/>
            <pc:sldMk cId="1629182627" sldId="346"/>
            <ac:picMk id="10" creationId="{B5C33379-E132-51D5-DADC-A7FD9A778D92}"/>
          </ac:picMkLst>
        </pc:picChg>
      </pc:sldChg>
      <pc:sldChg chg="addSp delSp modSp add mod">
        <pc:chgData name="yang gao" userId="adc25fcf1bccc5b4" providerId="LiveId" clId="{792704AD-81F2-4B83-8862-270B24A3E1B5}" dt="2023-10-24T06:25:05.878" v="1047" actId="1076"/>
        <pc:sldMkLst>
          <pc:docMk/>
          <pc:sldMk cId="322870623" sldId="347"/>
        </pc:sldMkLst>
        <pc:spChg chg="add mod">
          <ac:chgData name="yang gao" userId="adc25fcf1bccc5b4" providerId="LiveId" clId="{792704AD-81F2-4B83-8862-270B24A3E1B5}" dt="2023-10-24T06:19:16.839" v="850" actId="1076"/>
          <ac:spMkLst>
            <pc:docMk/>
            <pc:sldMk cId="322870623" sldId="347"/>
            <ac:spMk id="6" creationId="{7596698F-3459-CAFA-5EFC-ACB505DD0732}"/>
          </ac:spMkLst>
        </pc:spChg>
        <pc:spChg chg="add del mod">
          <ac:chgData name="yang gao" userId="adc25fcf1bccc5b4" providerId="LiveId" clId="{792704AD-81F2-4B83-8862-270B24A3E1B5}" dt="2023-10-24T06:18:57.291" v="848" actId="478"/>
          <ac:spMkLst>
            <pc:docMk/>
            <pc:sldMk cId="322870623" sldId="347"/>
            <ac:spMk id="7" creationId="{810FCF71-A32C-AF00-9410-B72A3BAF2A7C}"/>
          </ac:spMkLst>
        </pc:spChg>
        <pc:spChg chg="add mod">
          <ac:chgData name="yang gao" userId="adc25fcf1bccc5b4" providerId="LiveId" clId="{792704AD-81F2-4B83-8862-270B24A3E1B5}" dt="2023-10-24T06:19:19.594" v="851" actId="1076"/>
          <ac:spMkLst>
            <pc:docMk/>
            <pc:sldMk cId="322870623" sldId="347"/>
            <ac:spMk id="8" creationId="{4148A97A-DA88-F2EF-27A1-3EBBF6BC0AA1}"/>
          </ac:spMkLst>
        </pc:spChg>
        <pc:spChg chg="add mod">
          <ac:chgData name="yang gao" userId="adc25fcf1bccc5b4" providerId="LiveId" clId="{792704AD-81F2-4B83-8862-270B24A3E1B5}" dt="2023-10-24T06:25:05.878" v="1047" actId="1076"/>
          <ac:spMkLst>
            <pc:docMk/>
            <pc:sldMk cId="322870623" sldId="347"/>
            <ac:spMk id="9" creationId="{606E6B59-06E8-6D48-5F10-9E45D678DAB5}"/>
          </ac:spMkLst>
        </pc:spChg>
        <pc:picChg chg="add del mod">
          <ac:chgData name="yang gao" userId="adc25fcf1bccc5b4" providerId="LiveId" clId="{792704AD-81F2-4B83-8862-270B24A3E1B5}" dt="2023-10-24T06:12:23.910" v="803" actId="478"/>
          <ac:picMkLst>
            <pc:docMk/>
            <pc:sldMk cId="322870623" sldId="347"/>
            <ac:picMk id="4" creationId="{F62A533E-B7D1-BAA7-C440-1BA735D63166}"/>
          </ac:picMkLst>
        </pc:picChg>
        <pc:picChg chg="add mod">
          <ac:chgData name="yang gao" userId="adc25fcf1bccc5b4" providerId="LiveId" clId="{792704AD-81F2-4B83-8862-270B24A3E1B5}" dt="2023-10-24T06:14:01.773" v="818" actId="1076"/>
          <ac:picMkLst>
            <pc:docMk/>
            <pc:sldMk cId="322870623" sldId="347"/>
            <ac:picMk id="5" creationId="{C31E1D25-ACCF-867C-6BA2-07517018BA4F}"/>
          </ac:picMkLst>
        </pc:picChg>
      </pc:sldChg>
      <pc:sldChg chg="addSp modSp mod">
        <pc:chgData name="yang gao" userId="adc25fcf1bccc5b4" providerId="LiveId" clId="{792704AD-81F2-4B83-8862-270B24A3E1B5}" dt="2023-10-24T06:46:20.828" v="1719" actId="20577"/>
        <pc:sldMkLst>
          <pc:docMk/>
          <pc:sldMk cId="3638070762" sldId="348"/>
        </pc:sldMkLst>
        <pc:spChg chg="add mod">
          <ac:chgData name="yang gao" userId="adc25fcf1bccc5b4" providerId="LiveId" clId="{792704AD-81F2-4B83-8862-270B24A3E1B5}" dt="2023-10-24T06:45:03.874" v="1682" actId="20577"/>
          <ac:spMkLst>
            <pc:docMk/>
            <pc:sldMk cId="3638070762" sldId="348"/>
            <ac:spMk id="3" creationId="{F931B0FE-7342-CEFD-2022-206CD3BAA383}"/>
          </ac:spMkLst>
        </pc:spChg>
        <pc:spChg chg="add mod">
          <ac:chgData name="yang gao" userId="adc25fcf1bccc5b4" providerId="LiveId" clId="{792704AD-81F2-4B83-8862-270B24A3E1B5}" dt="2023-10-24T06:46:20.828" v="1719" actId="20577"/>
          <ac:spMkLst>
            <pc:docMk/>
            <pc:sldMk cId="3638070762" sldId="348"/>
            <ac:spMk id="6" creationId="{31515C19-7AF2-D3D7-328D-8E658C521D3F}"/>
          </ac:spMkLst>
        </pc:spChg>
        <pc:picChg chg="add mod">
          <ac:chgData name="yang gao" userId="adc25fcf1bccc5b4" providerId="LiveId" clId="{792704AD-81F2-4B83-8862-270B24A3E1B5}" dt="2023-10-24T06:45:59.926" v="1711" actId="14100"/>
          <ac:picMkLst>
            <pc:docMk/>
            <pc:sldMk cId="3638070762" sldId="348"/>
            <ac:picMk id="5" creationId="{671C3F29-602C-CC46-DECF-F9EFD85EB2F8}"/>
          </ac:picMkLst>
        </pc:picChg>
      </pc:sldChg>
      <pc:sldChg chg="addSp delSp modSp mod">
        <pc:chgData name="yang gao" userId="adc25fcf1bccc5b4" providerId="LiveId" clId="{792704AD-81F2-4B83-8862-270B24A3E1B5}" dt="2023-10-26T06:21:00.116" v="2470"/>
        <pc:sldMkLst>
          <pc:docMk/>
          <pc:sldMk cId="1908061911" sldId="349"/>
        </pc:sldMkLst>
        <pc:spChg chg="mod">
          <ac:chgData name="yang gao" userId="adc25fcf1bccc5b4" providerId="LiveId" clId="{792704AD-81F2-4B83-8862-270B24A3E1B5}" dt="2023-10-26T06:18:47.799" v="2421" actId="20577"/>
          <ac:spMkLst>
            <pc:docMk/>
            <pc:sldMk cId="1908061911" sldId="349"/>
            <ac:spMk id="2" creationId="{00000000-0000-0000-0000-000000000000}"/>
          </ac:spMkLst>
        </pc:spChg>
        <pc:spChg chg="mod">
          <ac:chgData name="yang gao" userId="adc25fcf1bccc5b4" providerId="LiveId" clId="{792704AD-81F2-4B83-8862-270B24A3E1B5}" dt="2023-10-26T06:18:07.401" v="2414" actId="20577"/>
          <ac:spMkLst>
            <pc:docMk/>
            <pc:sldMk cId="1908061911" sldId="349"/>
            <ac:spMk id="3" creationId="{333E8B2A-DB2E-9EC0-97DE-680CCD115901}"/>
          </ac:spMkLst>
        </pc:spChg>
        <pc:spChg chg="del">
          <ac:chgData name="yang gao" userId="adc25fcf1bccc5b4" providerId="LiveId" clId="{792704AD-81F2-4B83-8862-270B24A3E1B5}" dt="2023-10-24T08:05:24.969" v="2114" actId="478"/>
          <ac:spMkLst>
            <pc:docMk/>
            <pc:sldMk cId="1908061911" sldId="349"/>
            <ac:spMk id="3" creationId="{7514D969-E318-FEF2-1F00-8F8A95934AB9}"/>
          </ac:spMkLst>
        </pc:spChg>
        <pc:spChg chg="del">
          <ac:chgData name="yang gao" userId="adc25fcf1bccc5b4" providerId="LiveId" clId="{792704AD-81F2-4B83-8862-270B24A3E1B5}" dt="2023-10-24T08:05:20.869" v="2112" actId="478"/>
          <ac:spMkLst>
            <pc:docMk/>
            <pc:sldMk cId="1908061911" sldId="349"/>
            <ac:spMk id="5" creationId="{417E4F62-F0A1-C416-8603-10BB1B1C03CE}"/>
          </ac:spMkLst>
        </pc:spChg>
        <pc:spChg chg="del">
          <ac:chgData name="yang gao" userId="adc25fcf1bccc5b4" providerId="LiveId" clId="{792704AD-81F2-4B83-8862-270B24A3E1B5}" dt="2023-10-24T08:05:22.979" v="2113" actId="478"/>
          <ac:spMkLst>
            <pc:docMk/>
            <pc:sldMk cId="1908061911" sldId="349"/>
            <ac:spMk id="6" creationId="{3D05C745-271C-5E79-C7CC-73814EEF0895}"/>
          </ac:spMkLst>
        </pc:spChg>
        <pc:spChg chg="del">
          <ac:chgData name="yang gao" userId="adc25fcf1bccc5b4" providerId="LiveId" clId="{792704AD-81F2-4B83-8862-270B24A3E1B5}" dt="2023-10-24T08:05:18.899" v="2111" actId="478"/>
          <ac:spMkLst>
            <pc:docMk/>
            <pc:sldMk cId="1908061911" sldId="349"/>
            <ac:spMk id="7" creationId="{143D3C67-E071-5B54-011D-4FE75BDD6654}"/>
          </ac:spMkLst>
        </pc:spChg>
        <pc:spChg chg="add mod">
          <ac:chgData name="yang gao" userId="adc25fcf1bccc5b4" providerId="LiveId" clId="{792704AD-81F2-4B83-8862-270B24A3E1B5}" dt="2023-10-26T06:20:04.738" v="2440" actId="1076"/>
          <ac:spMkLst>
            <pc:docMk/>
            <pc:sldMk cId="1908061911" sldId="349"/>
            <ac:spMk id="10" creationId="{5FCBEAA5-243E-6497-F0BE-B9028B4145E5}"/>
          </ac:spMkLst>
        </pc:spChg>
        <pc:spChg chg="add del mod">
          <ac:chgData name="yang gao" userId="adc25fcf1bccc5b4" providerId="LiveId" clId="{792704AD-81F2-4B83-8862-270B24A3E1B5}" dt="2023-10-26T06:19:57.829" v="2438" actId="478"/>
          <ac:spMkLst>
            <pc:docMk/>
            <pc:sldMk cId="1908061911" sldId="349"/>
            <ac:spMk id="11" creationId="{49F7A96A-00C4-AB43-BC8A-9C503952BD62}"/>
          </ac:spMkLst>
        </pc:spChg>
        <pc:spChg chg="add mod">
          <ac:chgData name="yang gao" userId="adc25fcf1bccc5b4" providerId="LiveId" clId="{792704AD-81F2-4B83-8862-270B24A3E1B5}" dt="2023-10-26T06:21:00.116" v="2470"/>
          <ac:spMkLst>
            <pc:docMk/>
            <pc:sldMk cId="1908061911" sldId="349"/>
            <ac:spMk id="14" creationId="{E34EE4D5-81CC-34EF-45F3-1C7EC4BB1922}"/>
          </ac:spMkLst>
        </pc:spChg>
        <pc:cxnChg chg="add mod">
          <ac:chgData name="yang gao" userId="adc25fcf1bccc5b4" providerId="LiveId" clId="{792704AD-81F2-4B83-8862-270B24A3E1B5}" dt="2023-10-26T06:20:09.062" v="2442" actId="14100"/>
          <ac:cxnSpMkLst>
            <pc:docMk/>
            <pc:sldMk cId="1908061911" sldId="349"/>
            <ac:cxnSpMk id="8" creationId="{CD082D38-F620-11D5-8253-36A562071151}"/>
          </ac:cxnSpMkLst>
        </pc:cxnChg>
        <pc:cxnChg chg="add mod">
          <ac:chgData name="yang gao" userId="adc25fcf1bccc5b4" providerId="LiveId" clId="{792704AD-81F2-4B83-8862-270B24A3E1B5}" dt="2023-10-26T06:20:01.527" v="2439" actId="14100"/>
          <ac:cxnSpMkLst>
            <pc:docMk/>
            <pc:sldMk cId="1908061911" sldId="349"/>
            <ac:cxnSpMk id="9" creationId="{2A479B98-60E1-3FCC-435F-07E29A1FA9B8}"/>
          </ac:cxnSpMkLst>
        </pc:cxnChg>
      </pc:sldChg>
      <pc:sldChg chg="addSp delSp modSp mod">
        <pc:chgData name="yang gao" userId="adc25fcf1bccc5b4" providerId="LiveId" clId="{792704AD-81F2-4B83-8862-270B24A3E1B5}" dt="2023-10-26T06:21:59.897" v="2488"/>
        <pc:sldMkLst>
          <pc:docMk/>
          <pc:sldMk cId="1499636348" sldId="350"/>
        </pc:sldMkLst>
        <pc:spChg chg="del">
          <ac:chgData name="yang gao" userId="adc25fcf1bccc5b4" providerId="LiveId" clId="{792704AD-81F2-4B83-8862-270B24A3E1B5}" dt="2023-10-26T06:21:16.676" v="2473" actId="478"/>
          <ac:spMkLst>
            <pc:docMk/>
            <pc:sldMk cId="1499636348" sldId="350"/>
            <ac:spMk id="3" creationId="{7514D969-E318-FEF2-1F00-8F8A95934AB9}"/>
          </ac:spMkLst>
        </pc:spChg>
        <pc:spChg chg="add mod">
          <ac:chgData name="yang gao" userId="adc25fcf1bccc5b4" providerId="LiveId" clId="{792704AD-81F2-4B83-8862-270B24A3E1B5}" dt="2023-10-26T06:21:59.897" v="2488"/>
          <ac:spMkLst>
            <pc:docMk/>
            <pc:sldMk cId="1499636348" sldId="350"/>
            <ac:spMk id="4" creationId="{5C22C814-6876-A95A-0D49-B45A1B746E5A}"/>
          </ac:spMkLst>
        </pc:spChg>
        <pc:spChg chg="del">
          <ac:chgData name="yang gao" userId="adc25fcf1bccc5b4" providerId="LiveId" clId="{792704AD-81F2-4B83-8862-270B24A3E1B5}" dt="2023-10-26T06:21:12.179" v="2471" actId="478"/>
          <ac:spMkLst>
            <pc:docMk/>
            <pc:sldMk cId="1499636348" sldId="350"/>
            <ac:spMk id="5" creationId="{417E4F62-F0A1-C416-8603-10BB1B1C03CE}"/>
          </ac:spMkLst>
        </pc:spChg>
        <pc:spChg chg="del">
          <ac:chgData name="yang gao" userId="adc25fcf1bccc5b4" providerId="LiveId" clId="{792704AD-81F2-4B83-8862-270B24A3E1B5}" dt="2023-10-26T06:21:16.676" v="2473" actId="478"/>
          <ac:spMkLst>
            <pc:docMk/>
            <pc:sldMk cId="1499636348" sldId="350"/>
            <ac:spMk id="6" creationId="{3D05C745-271C-5E79-C7CC-73814EEF0895}"/>
          </ac:spMkLst>
        </pc:spChg>
        <pc:spChg chg="del">
          <ac:chgData name="yang gao" userId="adc25fcf1bccc5b4" providerId="LiveId" clId="{792704AD-81F2-4B83-8862-270B24A3E1B5}" dt="2023-10-26T06:21:14.431" v="2472" actId="478"/>
          <ac:spMkLst>
            <pc:docMk/>
            <pc:sldMk cId="1499636348" sldId="350"/>
            <ac:spMk id="7" creationId="{143D3C67-E071-5B54-011D-4FE75BDD6654}"/>
          </ac:spMkLst>
        </pc:spChg>
      </pc:sldChg>
      <pc:sldChg chg="modSp mod">
        <pc:chgData name="yang gao" userId="adc25fcf1bccc5b4" providerId="LiveId" clId="{792704AD-81F2-4B83-8862-270B24A3E1B5}" dt="2023-10-27T03:48:37.682" v="3082" actId="20577"/>
        <pc:sldMkLst>
          <pc:docMk/>
          <pc:sldMk cId="342214038" sldId="351"/>
        </pc:sldMkLst>
        <pc:spChg chg="mod">
          <ac:chgData name="yang gao" userId="adc25fcf1bccc5b4" providerId="LiveId" clId="{792704AD-81F2-4B83-8862-270B24A3E1B5}" dt="2023-10-27T03:48:37.682" v="3082" actId="20577"/>
          <ac:spMkLst>
            <pc:docMk/>
            <pc:sldMk cId="342214038" sldId="351"/>
            <ac:spMk id="4" creationId="{7376E164-10B9-9558-25F3-737CEF0A283D}"/>
          </ac:spMkLst>
        </pc:spChg>
      </pc:sldChg>
      <pc:sldChg chg="addSp modSp mod">
        <pc:chgData name="yang gao" userId="adc25fcf1bccc5b4" providerId="LiveId" clId="{792704AD-81F2-4B83-8862-270B24A3E1B5}" dt="2023-10-27T01:31:20.265" v="2952" actId="1076"/>
        <pc:sldMkLst>
          <pc:docMk/>
          <pc:sldMk cId="3349877941" sldId="355"/>
        </pc:sldMkLst>
        <pc:spChg chg="add mod">
          <ac:chgData name="yang gao" userId="adc25fcf1bccc5b4" providerId="LiveId" clId="{792704AD-81F2-4B83-8862-270B24A3E1B5}" dt="2023-10-27T01:28:32.720" v="2632" actId="1076"/>
          <ac:spMkLst>
            <pc:docMk/>
            <pc:sldMk cId="3349877941" sldId="355"/>
            <ac:spMk id="7" creationId="{A3D3E088-1016-781B-D5B4-95ED3BF867C4}"/>
          </ac:spMkLst>
        </pc:spChg>
        <pc:spChg chg="add mod">
          <ac:chgData name="yang gao" userId="adc25fcf1bccc5b4" providerId="LiveId" clId="{792704AD-81F2-4B83-8862-270B24A3E1B5}" dt="2023-10-27T01:31:20.265" v="2952" actId="1076"/>
          <ac:spMkLst>
            <pc:docMk/>
            <pc:sldMk cId="3349877941" sldId="355"/>
            <ac:spMk id="8" creationId="{F2DF4384-19E8-99BA-462F-8B1E41DEC26C}"/>
          </ac:spMkLst>
        </pc:spChg>
        <pc:picChg chg="add mod">
          <ac:chgData name="yang gao" userId="adc25fcf1bccc5b4" providerId="LiveId" clId="{792704AD-81F2-4B83-8862-270B24A3E1B5}" dt="2023-10-27T01:26:03.602" v="2573" actId="1076"/>
          <ac:picMkLst>
            <pc:docMk/>
            <pc:sldMk cId="3349877941" sldId="355"/>
            <ac:picMk id="4" creationId="{519BF70E-8D9E-7289-97DE-CF2ADA2EC3D6}"/>
          </ac:picMkLst>
        </pc:picChg>
        <pc:picChg chg="add mod">
          <ac:chgData name="yang gao" userId="adc25fcf1bccc5b4" providerId="LiveId" clId="{792704AD-81F2-4B83-8862-270B24A3E1B5}" dt="2023-10-27T01:28:25.769" v="2628" actId="1076"/>
          <ac:picMkLst>
            <pc:docMk/>
            <pc:sldMk cId="3349877941" sldId="355"/>
            <ac:picMk id="6" creationId="{31E27294-407A-27CF-B5BD-537C20510016}"/>
          </ac:picMkLst>
        </pc:picChg>
      </pc:sldChg>
    </pc:docChg>
  </pc:docChgLst>
  <pc:docChgLst>
    <pc:chgData name="yang gao" userId="adc25fcf1bccc5b4" providerId="LiveId" clId="{FEB59F21-15FD-4C20-B8AB-266B6D9A3151}"/>
    <pc:docChg chg="custSel addSld delSld modSld">
      <pc:chgData name="yang gao" userId="adc25fcf1bccc5b4" providerId="LiveId" clId="{FEB59F21-15FD-4C20-B8AB-266B6D9A3151}" dt="2023-04-04T07:37:40.608" v="1072" actId="20577"/>
      <pc:docMkLst>
        <pc:docMk/>
      </pc:docMkLst>
      <pc:sldChg chg="modSp mod">
        <pc:chgData name="yang gao" userId="adc25fcf1bccc5b4" providerId="LiveId" clId="{FEB59F21-15FD-4C20-B8AB-266B6D9A3151}" dt="2023-04-03T15:28:34.737" v="181" actId="1076"/>
        <pc:sldMkLst>
          <pc:docMk/>
          <pc:sldMk cId="2668150170" sldId="256"/>
        </pc:sldMkLst>
        <pc:spChg chg="mod">
          <ac:chgData name="yang gao" userId="adc25fcf1bccc5b4" providerId="LiveId" clId="{FEB59F21-15FD-4C20-B8AB-266B6D9A3151}" dt="2023-04-03T15:28:03.080" v="124" actId="27636"/>
          <ac:spMkLst>
            <pc:docMk/>
            <pc:sldMk cId="2668150170" sldId="256"/>
            <ac:spMk id="2" creationId="{00000000-0000-0000-0000-000000000000}"/>
          </ac:spMkLst>
        </pc:spChg>
        <pc:spChg chg="mod">
          <ac:chgData name="yang gao" userId="adc25fcf1bccc5b4" providerId="LiveId" clId="{FEB59F21-15FD-4C20-B8AB-266B6D9A3151}" dt="2023-04-03T15:28:34.737" v="181" actId="1076"/>
          <ac:spMkLst>
            <pc:docMk/>
            <pc:sldMk cId="2668150170" sldId="256"/>
            <ac:spMk id="3" creationId="{71E2A857-BF49-4AD7-A23F-DFBC41A4CDCF}"/>
          </ac:spMkLst>
        </pc:spChg>
        <pc:spChg chg="mod">
          <ac:chgData name="yang gao" userId="adc25fcf1bccc5b4" providerId="LiveId" clId="{FEB59F21-15FD-4C20-B8AB-266B6D9A3151}" dt="2023-04-03T15:28:13.907" v="134" actId="20577"/>
          <ac:spMkLst>
            <pc:docMk/>
            <pc:sldMk cId="2668150170" sldId="256"/>
            <ac:spMk id="5" creationId="{499E3612-1DD0-48A4-9B00-71416EB104DF}"/>
          </ac:spMkLst>
        </pc:spChg>
      </pc:sldChg>
      <pc:sldChg chg="modSp mod">
        <pc:chgData name="yang gao" userId="adc25fcf1bccc5b4" providerId="LiveId" clId="{FEB59F21-15FD-4C20-B8AB-266B6D9A3151}" dt="2023-04-03T15:32:01.799" v="576" actId="20577"/>
        <pc:sldMkLst>
          <pc:docMk/>
          <pc:sldMk cId="3433910523" sldId="321"/>
        </pc:sldMkLst>
        <pc:spChg chg="mod">
          <ac:chgData name="yang gao" userId="adc25fcf1bccc5b4" providerId="LiveId" clId="{FEB59F21-15FD-4C20-B8AB-266B6D9A3151}" dt="2023-04-03T15:32:01.799" v="576" actId="20577"/>
          <ac:spMkLst>
            <pc:docMk/>
            <pc:sldMk cId="3433910523" sldId="321"/>
            <ac:spMk id="2" creationId="{00000000-0000-0000-0000-000000000000}"/>
          </ac:spMkLst>
        </pc:spChg>
      </pc:sldChg>
      <pc:sldChg chg="modSp mod">
        <pc:chgData name="yang gao" userId="adc25fcf1bccc5b4" providerId="LiveId" clId="{FEB59F21-15FD-4C20-B8AB-266B6D9A3151}" dt="2023-04-03T15:31:32.867" v="521" actId="20577"/>
        <pc:sldMkLst>
          <pc:docMk/>
          <pc:sldMk cId="934377069" sldId="322"/>
        </pc:sldMkLst>
        <pc:spChg chg="mod">
          <ac:chgData name="yang gao" userId="adc25fcf1bccc5b4" providerId="LiveId" clId="{FEB59F21-15FD-4C20-B8AB-266B6D9A3151}" dt="2023-04-03T15:31:32.867" v="521" actId="20577"/>
          <ac:spMkLst>
            <pc:docMk/>
            <pc:sldMk cId="934377069" sldId="322"/>
            <ac:spMk id="2" creationId="{00000000-0000-0000-0000-000000000000}"/>
          </ac:spMkLst>
        </pc:spChg>
      </pc:sldChg>
      <pc:sldChg chg="delSp modSp del mod">
        <pc:chgData name="yang gao" userId="adc25fcf1bccc5b4" providerId="LiveId" clId="{FEB59F21-15FD-4C20-B8AB-266B6D9A3151}" dt="2023-04-04T02:41:39.891" v="745" actId="47"/>
        <pc:sldMkLst>
          <pc:docMk/>
          <pc:sldMk cId="986265296" sldId="323"/>
        </pc:sldMkLst>
        <pc:spChg chg="mod">
          <ac:chgData name="yang gao" userId="adc25fcf1bccc5b4" providerId="LiveId" clId="{FEB59F21-15FD-4C20-B8AB-266B6D9A3151}" dt="2023-04-03T15:30:47.652" v="351" actId="20577"/>
          <ac:spMkLst>
            <pc:docMk/>
            <pc:sldMk cId="986265296" sldId="323"/>
            <ac:spMk id="2" creationId="{00000000-0000-0000-0000-000000000000}"/>
          </ac:spMkLst>
        </pc:spChg>
        <pc:spChg chg="del">
          <ac:chgData name="yang gao" userId="adc25fcf1bccc5b4" providerId="LiveId" clId="{FEB59F21-15FD-4C20-B8AB-266B6D9A3151}" dt="2023-04-03T15:29:13.639" v="243" actId="478"/>
          <ac:spMkLst>
            <pc:docMk/>
            <pc:sldMk cId="986265296" sldId="323"/>
            <ac:spMk id="3" creationId="{F5848540-7B9D-4513-8C4A-30E57B5EC631}"/>
          </ac:spMkLst>
        </pc:spChg>
        <pc:spChg chg="del">
          <ac:chgData name="yang gao" userId="adc25fcf1bccc5b4" providerId="LiveId" clId="{FEB59F21-15FD-4C20-B8AB-266B6D9A3151}" dt="2023-04-03T15:29:10.374" v="242" actId="478"/>
          <ac:spMkLst>
            <pc:docMk/>
            <pc:sldMk cId="986265296" sldId="323"/>
            <ac:spMk id="4" creationId="{6E5889A8-9E5A-4A9E-94F6-FEBF0705931F}"/>
          </ac:spMkLst>
        </pc:spChg>
        <pc:spChg chg="del">
          <ac:chgData name="yang gao" userId="adc25fcf1bccc5b4" providerId="LiveId" clId="{FEB59F21-15FD-4C20-B8AB-266B6D9A3151}" dt="2023-04-03T15:29:10.374" v="242" actId="478"/>
          <ac:spMkLst>
            <pc:docMk/>
            <pc:sldMk cId="986265296" sldId="323"/>
            <ac:spMk id="23" creationId="{18068DCC-8708-4E0F-BE22-30ABC74D8A3A}"/>
          </ac:spMkLst>
        </pc:spChg>
        <pc:spChg chg="del">
          <ac:chgData name="yang gao" userId="adc25fcf1bccc5b4" providerId="LiveId" clId="{FEB59F21-15FD-4C20-B8AB-266B6D9A3151}" dt="2023-04-03T15:29:10.374" v="242" actId="478"/>
          <ac:spMkLst>
            <pc:docMk/>
            <pc:sldMk cId="986265296" sldId="323"/>
            <ac:spMk id="24" creationId="{2D44FA38-4229-4FF2-AFFC-137639D8016D}"/>
          </ac:spMkLst>
        </pc:spChg>
        <pc:spChg chg="del">
          <ac:chgData name="yang gao" userId="adc25fcf1bccc5b4" providerId="LiveId" clId="{FEB59F21-15FD-4C20-B8AB-266B6D9A3151}" dt="2023-04-03T15:29:10.374" v="242" actId="478"/>
          <ac:spMkLst>
            <pc:docMk/>
            <pc:sldMk cId="986265296" sldId="323"/>
            <ac:spMk id="26" creationId="{ACEFC6BB-FC78-490C-8135-402BF3908018}"/>
          </ac:spMkLst>
        </pc:spChg>
        <pc:spChg chg="del">
          <ac:chgData name="yang gao" userId="adc25fcf1bccc5b4" providerId="LiveId" clId="{FEB59F21-15FD-4C20-B8AB-266B6D9A3151}" dt="2023-04-03T15:29:10.374" v="242" actId="478"/>
          <ac:spMkLst>
            <pc:docMk/>
            <pc:sldMk cId="986265296" sldId="323"/>
            <ac:spMk id="27" creationId="{FB11FADE-F60D-4835-B6FE-F4E09BE341C7}"/>
          </ac:spMkLst>
        </pc:spChg>
        <pc:spChg chg="del">
          <ac:chgData name="yang gao" userId="adc25fcf1bccc5b4" providerId="LiveId" clId="{FEB59F21-15FD-4C20-B8AB-266B6D9A3151}" dt="2023-04-03T15:29:10.374" v="242" actId="478"/>
          <ac:spMkLst>
            <pc:docMk/>
            <pc:sldMk cId="986265296" sldId="323"/>
            <ac:spMk id="36" creationId="{DDBE7AD5-E8FF-4860-9C6D-B4A9A3658743}"/>
          </ac:spMkLst>
        </pc:spChg>
        <pc:picChg chg="del">
          <ac:chgData name="yang gao" userId="adc25fcf1bccc5b4" providerId="LiveId" clId="{FEB59F21-15FD-4C20-B8AB-266B6D9A3151}" dt="2023-04-03T15:29:07.062" v="241" actId="478"/>
          <ac:picMkLst>
            <pc:docMk/>
            <pc:sldMk cId="986265296" sldId="323"/>
            <ac:picMk id="5" creationId="{B9188134-0B5D-49D3-85F7-76B3B5C1BB2B}"/>
          </ac:picMkLst>
        </pc:picChg>
        <pc:cxnChg chg="del">
          <ac:chgData name="yang gao" userId="adc25fcf1bccc5b4" providerId="LiveId" clId="{FEB59F21-15FD-4C20-B8AB-266B6D9A3151}" dt="2023-04-03T15:29:10.374" v="242" actId="478"/>
          <ac:cxnSpMkLst>
            <pc:docMk/>
            <pc:sldMk cId="986265296" sldId="323"/>
            <ac:cxnSpMk id="28" creationId="{B3C5F021-E3EA-4E24-AB97-B30AA0D9E5BC}"/>
          </ac:cxnSpMkLst>
        </pc:cxnChg>
        <pc:cxnChg chg="del">
          <ac:chgData name="yang gao" userId="adc25fcf1bccc5b4" providerId="LiveId" clId="{FEB59F21-15FD-4C20-B8AB-266B6D9A3151}" dt="2023-04-03T15:29:10.374" v="242" actId="478"/>
          <ac:cxnSpMkLst>
            <pc:docMk/>
            <pc:sldMk cId="986265296" sldId="323"/>
            <ac:cxnSpMk id="29" creationId="{E770F906-75E5-4CB2-8809-58A9BFE0A5B5}"/>
          </ac:cxnSpMkLst>
        </pc:cxnChg>
        <pc:cxnChg chg="del">
          <ac:chgData name="yang gao" userId="adc25fcf1bccc5b4" providerId="LiveId" clId="{FEB59F21-15FD-4C20-B8AB-266B6D9A3151}" dt="2023-04-03T15:29:10.374" v="242" actId="478"/>
          <ac:cxnSpMkLst>
            <pc:docMk/>
            <pc:sldMk cId="986265296" sldId="323"/>
            <ac:cxnSpMk id="30" creationId="{5726599F-DC5D-4F5C-ACC4-21D2CE857C8B}"/>
          </ac:cxnSpMkLst>
        </pc:cxnChg>
        <pc:cxnChg chg="del">
          <ac:chgData name="yang gao" userId="adc25fcf1bccc5b4" providerId="LiveId" clId="{FEB59F21-15FD-4C20-B8AB-266B6D9A3151}" dt="2023-04-03T15:29:10.374" v="242" actId="478"/>
          <ac:cxnSpMkLst>
            <pc:docMk/>
            <pc:sldMk cId="986265296" sldId="323"/>
            <ac:cxnSpMk id="31" creationId="{94274896-A6FE-499D-B0A4-BF3D3762E662}"/>
          </ac:cxnSpMkLst>
        </pc:cxnChg>
        <pc:cxnChg chg="del">
          <ac:chgData name="yang gao" userId="adc25fcf1bccc5b4" providerId="LiveId" clId="{FEB59F21-15FD-4C20-B8AB-266B6D9A3151}" dt="2023-04-03T15:29:10.374" v="242" actId="478"/>
          <ac:cxnSpMkLst>
            <pc:docMk/>
            <pc:sldMk cId="986265296" sldId="323"/>
            <ac:cxnSpMk id="32" creationId="{763D4022-B2B6-4987-981E-6FB1BBC8568E}"/>
          </ac:cxnSpMkLst>
        </pc:cxnChg>
        <pc:cxnChg chg="del">
          <ac:chgData name="yang gao" userId="adc25fcf1bccc5b4" providerId="LiveId" clId="{FEB59F21-15FD-4C20-B8AB-266B6D9A3151}" dt="2023-04-03T15:29:10.374" v="242" actId="478"/>
          <ac:cxnSpMkLst>
            <pc:docMk/>
            <pc:sldMk cId="986265296" sldId="323"/>
            <ac:cxnSpMk id="34" creationId="{4A2DFF56-252B-41CB-88F2-FC74CB49DACE}"/>
          </ac:cxnSpMkLst>
        </pc:cxnChg>
      </pc:sldChg>
      <pc:sldChg chg="modSp mod">
        <pc:chgData name="yang gao" userId="adc25fcf1bccc5b4" providerId="LiveId" clId="{FEB59F21-15FD-4C20-B8AB-266B6D9A3151}" dt="2023-04-03T15:32:09.756" v="585" actId="20577"/>
        <pc:sldMkLst>
          <pc:docMk/>
          <pc:sldMk cId="3379086871" sldId="325"/>
        </pc:sldMkLst>
        <pc:spChg chg="mod">
          <ac:chgData name="yang gao" userId="adc25fcf1bccc5b4" providerId="LiveId" clId="{FEB59F21-15FD-4C20-B8AB-266B6D9A3151}" dt="2023-04-03T15:32:09.756" v="585" actId="20577"/>
          <ac:spMkLst>
            <pc:docMk/>
            <pc:sldMk cId="3379086871" sldId="325"/>
            <ac:spMk id="2" creationId="{00000000-0000-0000-0000-000000000000}"/>
          </ac:spMkLst>
        </pc:spChg>
      </pc:sldChg>
      <pc:sldChg chg="modSp mod">
        <pc:chgData name="yang gao" userId="adc25fcf1bccc5b4" providerId="LiveId" clId="{FEB59F21-15FD-4C20-B8AB-266B6D9A3151}" dt="2023-04-03T15:33:36.241" v="744" actId="20577"/>
        <pc:sldMkLst>
          <pc:docMk/>
          <pc:sldMk cId="957972777" sldId="326"/>
        </pc:sldMkLst>
        <pc:spChg chg="mod">
          <ac:chgData name="yang gao" userId="adc25fcf1bccc5b4" providerId="LiveId" clId="{FEB59F21-15FD-4C20-B8AB-266B6D9A3151}" dt="2023-04-03T15:33:36.241" v="744" actId="20577"/>
          <ac:spMkLst>
            <pc:docMk/>
            <pc:sldMk cId="957972777" sldId="326"/>
            <ac:spMk id="2" creationId="{00000000-0000-0000-0000-000000000000}"/>
          </ac:spMkLst>
        </pc:spChg>
      </pc:sldChg>
      <pc:sldChg chg="del">
        <pc:chgData name="yang gao" userId="adc25fcf1bccc5b4" providerId="LiveId" clId="{FEB59F21-15FD-4C20-B8AB-266B6D9A3151}" dt="2023-04-03T15:32:58.194" v="679" actId="47"/>
        <pc:sldMkLst>
          <pc:docMk/>
          <pc:sldMk cId="3794359645" sldId="327"/>
        </pc:sldMkLst>
      </pc:sldChg>
      <pc:sldChg chg="del">
        <pc:chgData name="yang gao" userId="adc25fcf1bccc5b4" providerId="LiveId" clId="{FEB59F21-15FD-4C20-B8AB-266B6D9A3151}" dt="2023-04-03T15:33:01.741" v="685" actId="47"/>
        <pc:sldMkLst>
          <pc:docMk/>
          <pc:sldMk cId="4246306447" sldId="328"/>
        </pc:sldMkLst>
      </pc:sldChg>
      <pc:sldChg chg="del">
        <pc:chgData name="yang gao" userId="adc25fcf1bccc5b4" providerId="LiveId" clId="{FEB59F21-15FD-4C20-B8AB-266B6D9A3151}" dt="2023-04-03T15:32:59.179" v="680" actId="47"/>
        <pc:sldMkLst>
          <pc:docMk/>
          <pc:sldMk cId="1906977350" sldId="330"/>
        </pc:sldMkLst>
      </pc:sldChg>
      <pc:sldChg chg="modSp mod">
        <pc:chgData name="yang gao" userId="adc25fcf1bccc5b4" providerId="LiveId" clId="{FEB59F21-15FD-4C20-B8AB-266B6D9A3151}" dt="2023-04-03T15:31:05.212" v="410" actId="20577"/>
        <pc:sldMkLst>
          <pc:docMk/>
          <pc:sldMk cId="2534661086" sldId="333"/>
        </pc:sldMkLst>
        <pc:spChg chg="mod">
          <ac:chgData name="yang gao" userId="adc25fcf1bccc5b4" providerId="LiveId" clId="{FEB59F21-15FD-4C20-B8AB-266B6D9A3151}" dt="2023-04-03T15:31:05.212" v="410" actId="20577"/>
          <ac:spMkLst>
            <pc:docMk/>
            <pc:sldMk cId="2534661086" sldId="333"/>
            <ac:spMk id="2" creationId="{00000000-0000-0000-0000-000000000000}"/>
          </ac:spMkLst>
        </pc:spChg>
      </pc:sldChg>
      <pc:sldChg chg="modSp mod">
        <pc:chgData name="yang gao" userId="adc25fcf1bccc5b4" providerId="LiveId" clId="{FEB59F21-15FD-4C20-B8AB-266B6D9A3151}" dt="2023-04-03T15:31:18.820" v="448" actId="27636"/>
        <pc:sldMkLst>
          <pc:docMk/>
          <pc:sldMk cId="1388227472" sldId="334"/>
        </pc:sldMkLst>
        <pc:spChg chg="mod">
          <ac:chgData name="yang gao" userId="adc25fcf1bccc5b4" providerId="LiveId" clId="{FEB59F21-15FD-4C20-B8AB-266B6D9A3151}" dt="2023-04-03T15:31:18.820" v="448" actId="27636"/>
          <ac:spMkLst>
            <pc:docMk/>
            <pc:sldMk cId="1388227472" sldId="334"/>
            <ac:spMk id="2" creationId="{00000000-0000-0000-0000-000000000000}"/>
          </ac:spMkLst>
        </pc:spChg>
      </pc:sldChg>
      <pc:sldChg chg="modSp mod">
        <pc:chgData name="yang gao" userId="adc25fcf1bccc5b4" providerId="LiveId" clId="{FEB59F21-15FD-4C20-B8AB-266B6D9A3151}" dt="2023-04-03T15:32:49.705" v="678" actId="20577"/>
        <pc:sldMkLst>
          <pc:docMk/>
          <pc:sldMk cId="1253843034" sldId="337"/>
        </pc:sldMkLst>
        <pc:spChg chg="mod">
          <ac:chgData name="yang gao" userId="adc25fcf1bccc5b4" providerId="LiveId" clId="{FEB59F21-15FD-4C20-B8AB-266B6D9A3151}" dt="2023-04-03T15:32:49.705" v="678" actId="20577"/>
          <ac:spMkLst>
            <pc:docMk/>
            <pc:sldMk cId="1253843034" sldId="337"/>
            <ac:spMk id="2" creationId="{00000000-0000-0000-0000-000000000000}"/>
          </ac:spMkLst>
        </pc:spChg>
      </pc:sldChg>
      <pc:sldChg chg="del">
        <pc:chgData name="yang gao" userId="adc25fcf1bccc5b4" providerId="LiveId" clId="{FEB59F21-15FD-4C20-B8AB-266B6D9A3151}" dt="2023-04-03T15:32:59.988" v="682" actId="47"/>
        <pc:sldMkLst>
          <pc:docMk/>
          <pc:sldMk cId="1728272856" sldId="338"/>
        </pc:sldMkLst>
      </pc:sldChg>
      <pc:sldChg chg="del">
        <pc:chgData name="yang gao" userId="adc25fcf1bccc5b4" providerId="LiveId" clId="{FEB59F21-15FD-4C20-B8AB-266B6D9A3151}" dt="2023-04-03T15:32:59.569" v="681" actId="47"/>
        <pc:sldMkLst>
          <pc:docMk/>
          <pc:sldMk cId="1074065825" sldId="339"/>
        </pc:sldMkLst>
      </pc:sldChg>
      <pc:sldChg chg="del">
        <pc:chgData name="yang gao" userId="adc25fcf1bccc5b4" providerId="LiveId" clId="{FEB59F21-15FD-4C20-B8AB-266B6D9A3151}" dt="2023-04-03T15:33:00.267" v="683" actId="47"/>
        <pc:sldMkLst>
          <pc:docMk/>
          <pc:sldMk cId="1848942163" sldId="340"/>
        </pc:sldMkLst>
      </pc:sldChg>
      <pc:sldChg chg="del">
        <pc:chgData name="yang gao" userId="adc25fcf1bccc5b4" providerId="LiveId" clId="{FEB59F21-15FD-4C20-B8AB-266B6D9A3151}" dt="2023-04-03T15:33:00.867" v="684" actId="47"/>
        <pc:sldMkLst>
          <pc:docMk/>
          <pc:sldMk cId="3132612388" sldId="341"/>
        </pc:sldMkLst>
      </pc:sldChg>
      <pc:sldChg chg="addSp delSp modSp add mod">
        <pc:chgData name="yang gao" userId="adc25fcf1bccc5b4" providerId="LiveId" clId="{FEB59F21-15FD-4C20-B8AB-266B6D9A3151}" dt="2023-04-04T03:02:58.365" v="934" actId="1076"/>
        <pc:sldMkLst>
          <pc:docMk/>
          <pc:sldMk cId="4101721115" sldId="342"/>
        </pc:sldMkLst>
        <pc:spChg chg="mod">
          <ac:chgData name="yang gao" userId="adc25fcf1bccc5b4" providerId="LiveId" clId="{FEB59F21-15FD-4C20-B8AB-266B6D9A3151}" dt="2023-04-03T15:30:39.690" v="343" actId="20577"/>
          <ac:spMkLst>
            <pc:docMk/>
            <pc:sldMk cId="4101721115" sldId="342"/>
            <ac:spMk id="2" creationId="{00000000-0000-0000-0000-000000000000}"/>
          </ac:spMkLst>
        </pc:spChg>
        <pc:spChg chg="add del mod">
          <ac:chgData name="yang gao" userId="adc25fcf1bccc5b4" providerId="LiveId" clId="{FEB59F21-15FD-4C20-B8AB-266B6D9A3151}" dt="2023-04-04T02:58:22.627" v="799" actId="478"/>
          <ac:spMkLst>
            <pc:docMk/>
            <pc:sldMk cId="4101721115" sldId="342"/>
            <ac:spMk id="11" creationId="{D468EBBD-C50C-0815-C1A2-7B4D9D3AA590}"/>
          </ac:spMkLst>
        </pc:spChg>
        <pc:spChg chg="add mod">
          <ac:chgData name="yang gao" userId="adc25fcf1bccc5b4" providerId="LiveId" clId="{FEB59F21-15FD-4C20-B8AB-266B6D9A3151}" dt="2023-04-04T02:58:54.493" v="806" actId="2085"/>
          <ac:spMkLst>
            <pc:docMk/>
            <pc:sldMk cId="4101721115" sldId="342"/>
            <ac:spMk id="12" creationId="{DEB5992E-F015-5B1A-39ED-DEDB5C0A6402}"/>
          </ac:spMkLst>
        </pc:spChg>
        <pc:spChg chg="add mod">
          <ac:chgData name="yang gao" userId="adc25fcf1bccc5b4" providerId="LiveId" clId="{FEB59F21-15FD-4C20-B8AB-266B6D9A3151}" dt="2023-04-04T02:58:59.189" v="808" actId="1076"/>
          <ac:spMkLst>
            <pc:docMk/>
            <pc:sldMk cId="4101721115" sldId="342"/>
            <ac:spMk id="13" creationId="{F130E931-3C5B-7FA5-E132-068F3C30CB30}"/>
          </ac:spMkLst>
        </pc:spChg>
        <pc:spChg chg="add mod">
          <ac:chgData name="yang gao" userId="adc25fcf1bccc5b4" providerId="LiveId" clId="{FEB59F21-15FD-4C20-B8AB-266B6D9A3151}" dt="2023-04-04T02:59:06.434" v="811" actId="14100"/>
          <ac:spMkLst>
            <pc:docMk/>
            <pc:sldMk cId="4101721115" sldId="342"/>
            <ac:spMk id="14" creationId="{464380DB-5339-7309-5E6D-0085FE7B59C5}"/>
          </ac:spMkLst>
        </pc:spChg>
        <pc:spChg chg="add mod">
          <ac:chgData name="yang gao" userId="adc25fcf1bccc5b4" providerId="LiveId" clId="{FEB59F21-15FD-4C20-B8AB-266B6D9A3151}" dt="2023-04-04T02:59:14.716" v="813" actId="1076"/>
          <ac:spMkLst>
            <pc:docMk/>
            <pc:sldMk cId="4101721115" sldId="342"/>
            <ac:spMk id="15" creationId="{5BCF4C0E-590C-FCE0-559D-48F79D346C94}"/>
          </ac:spMkLst>
        </pc:spChg>
        <pc:spChg chg="add mod">
          <ac:chgData name="yang gao" userId="adc25fcf1bccc5b4" providerId="LiveId" clId="{FEB59F21-15FD-4C20-B8AB-266B6D9A3151}" dt="2023-04-04T02:59:39.225" v="821" actId="1076"/>
          <ac:spMkLst>
            <pc:docMk/>
            <pc:sldMk cId="4101721115" sldId="342"/>
            <ac:spMk id="16" creationId="{72BAA268-3F47-966D-B0D2-F98D7DD887ED}"/>
          </ac:spMkLst>
        </pc:spChg>
        <pc:spChg chg="add mod">
          <ac:chgData name="yang gao" userId="adc25fcf1bccc5b4" providerId="LiveId" clId="{FEB59F21-15FD-4C20-B8AB-266B6D9A3151}" dt="2023-04-04T02:59:36.116" v="820" actId="1076"/>
          <ac:spMkLst>
            <pc:docMk/>
            <pc:sldMk cId="4101721115" sldId="342"/>
            <ac:spMk id="17" creationId="{364212CB-94EF-9A59-3E83-3E5196B7F7E4}"/>
          </ac:spMkLst>
        </pc:spChg>
        <pc:spChg chg="add mod">
          <ac:chgData name="yang gao" userId="adc25fcf1bccc5b4" providerId="LiveId" clId="{FEB59F21-15FD-4C20-B8AB-266B6D9A3151}" dt="2023-04-04T02:59:46.969" v="834" actId="20577"/>
          <ac:spMkLst>
            <pc:docMk/>
            <pc:sldMk cId="4101721115" sldId="342"/>
            <ac:spMk id="18" creationId="{8F8F49AD-FB54-D8F2-3756-34D6195961CB}"/>
          </ac:spMkLst>
        </pc:spChg>
        <pc:spChg chg="add mod">
          <ac:chgData name="yang gao" userId="adc25fcf1bccc5b4" providerId="LiveId" clId="{FEB59F21-15FD-4C20-B8AB-266B6D9A3151}" dt="2023-04-04T02:59:56.955" v="836" actId="1076"/>
          <ac:spMkLst>
            <pc:docMk/>
            <pc:sldMk cId="4101721115" sldId="342"/>
            <ac:spMk id="19" creationId="{FA92FA78-44A7-443F-3DFD-30E1F8922269}"/>
          </ac:spMkLst>
        </pc:spChg>
        <pc:spChg chg="add mod">
          <ac:chgData name="yang gao" userId="adc25fcf1bccc5b4" providerId="LiveId" clId="{FEB59F21-15FD-4C20-B8AB-266B6D9A3151}" dt="2023-04-04T03:00:15.399" v="842" actId="14100"/>
          <ac:spMkLst>
            <pc:docMk/>
            <pc:sldMk cId="4101721115" sldId="342"/>
            <ac:spMk id="20" creationId="{CD2C7B20-EAE7-122A-124F-C3BDB17A3423}"/>
          </ac:spMkLst>
        </pc:spChg>
        <pc:spChg chg="add mod">
          <ac:chgData name="yang gao" userId="adc25fcf1bccc5b4" providerId="LiveId" clId="{FEB59F21-15FD-4C20-B8AB-266B6D9A3151}" dt="2023-04-04T03:00:23.253" v="844" actId="1076"/>
          <ac:spMkLst>
            <pc:docMk/>
            <pc:sldMk cId="4101721115" sldId="342"/>
            <ac:spMk id="21" creationId="{29F26774-0092-2475-23DA-86E769B5F366}"/>
          </ac:spMkLst>
        </pc:spChg>
        <pc:spChg chg="add mod">
          <ac:chgData name="yang gao" userId="adc25fcf1bccc5b4" providerId="LiveId" clId="{FEB59F21-15FD-4C20-B8AB-266B6D9A3151}" dt="2023-04-04T03:00:28.543" v="846" actId="1076"/>
          <ac:spMkLst>
            <pc:docMk/>
            <pc:sldMk cId="4101721115" sldId="342"/>
            <ac:spMk id="22" creationId="{2AC729A8-0B53-3393-15D3-B50B6DDA209C}"/>
          </ac:spMkLst>
        </pc:spChg>
        <pc:spChg chg="add mod">
          <ac:chgData name="yang gao" userId="adc25fcf1bccc5b4" providerId="LiveId" clId="{FEB59F21-15FD-4C20-B8AB-266B6D9A3151}" dt="2023-04-04T03:00:32.891" v="848" actId="1076"/>
          <ac:spMkLst>
            <pc:docMk/>
            <pc:sldMk cId="4101721115" sldId="342"/>
            <ac:spMk id="23" creationId="{6134C7EA-3427-54ED-07A9-4999F27ED282}"/>
          </ac:spMkLst>
        </pc:spChg>
        <pc:spChg chg="add mod">
          <ac:chgData name="yang gao" userId="adc25fcf1bccc5b4" providerId="LiveId" clId="{FEB59F21-15FD-4C20-B8AB-266B6D9A3151}" dt="2023-04-04T03:00:40.189" v="850" actId="1076"/>
          <ac:spMkLst>
            <pc:docMk/>
            <pc:sldMk cId="4101721115" sldId="342"/>
            <ac:spMk id="24" creationId="{6C9BA5BF-2A97-8888-3D8C-7E278FFEE2E1}"/>
          </ac:spMkLst>
        </pc:spChg>
        <pc:spChg chg="add mod">
          <ac:chgData name="yang gao" userId="adc25fcf1bccc5b4" providerId="LiveId" clId="{FEB59F21-15FD-4C20-B8AB-266B6D9A3151}" dt="2023-04-04T03:00:54.407" v="852" actId="1076"/>
          <ac:spMkLst>
            <pc:docMk/>
            <pc:sldMk cId="4101721115" sldId="342"/>
            <ac:spMk id="25" creationId="{92ABFF9F-2480-4FF9-55BC-B5DD1D465479}"/>
          </ac:spMkLst>
        </pc:spChg>
        <pc:spChg chg="add mod">
          <ac:chgData name="yang gao" userId="adc25fcf1bccc5b4" providerId="LiveId" clId="{FEB59F21-15FD-4C20-B8AB-266B6D9A3151}" dt="2023-04-04T03:00:59.153" v="854" actId="1076"/>
          <ac:spMkLst>
            <pc:docMk/>
            <pc:sldMk cId="4101721115" sldId="342"/>
            <ac:spMk id="26" creationId="{67A026A8-2518-B49C-47F2-323953AAB43E}"/>
          </ac:spMkLst>
        </pc:spChg>
        <pc:spChg chg="add mod">
          <ac:chgData name="yang gao" userId="adc25fcf1bccc5b4" providerId="LiveId" clId="{FEB59F21-15FD-4C20-B8AB-266B6D9A3151}" dt="2023-04-04T03:01:06.712" v="856" actId="1076"/>
          <ac:spMkLst>
            <pc:docMk/>
            <pc:sldMk cId="4101721115" sldId="342"/>
            <ac:spMk id="27" creationId="{51CD17AA-ADEB-D421-EEF3-79F0036F97E4}"/>
          </ac:spMkLst>
        </pc:spChg>
        <pc:spChg chg="add mod">
          <ac:chgData name="yang gao" userId="adc25fcf1bccc5b4" providerId="LiveId" clId="{FEB59F21-15FD-4C20-B8AB-266B6D9A3151}" dt="2023-04-04T03:01:12.256" v="858" actId="1076"/>
          <ac:spMkLst>
            <pc:docMk/>
            <pc:sldMk cId="4101721115" sldId="342"/>
            <ac:spMk id="28" creationId="{D3500BB2-8014-3D34-2CBF-E1C0B84252A4}"/>
          </ac:spMkLst>
        </pc:spChg>
        <pc:spChg chg="add mod">
          <ac:chgData name="yang gao" userId="adc25fcf1bccc5b4" providerId="LiveId" clId="{FEB59F21-15FD-4C20-B8AB-266B6D9A3151}" dt="2023-04-04T03:01:21.383" v="874" actId="20577"/>
          <ac:spMkLst>
            <pc:docMk/>
            <pc:sldMk cId="4101721115" sldId="342"/>
            <ac:spMk id="29" creationId="{1DEF00A7-E6EF-41A3-2F6D-5AD95ADC83ED}"/>
          </ac:spMkLst>
        </pc:spChg>
        <pc:spChg chg="add mod">
          <ac:chgData name="yang gao" userId="adc25fcf1bccc5b4" providerId="LiveId" clId="{FEB59F21-15FD-4C20-B8AB-266B6D9A3151}" dt="2023-04-04T03:02:58.365" v="934" actId="1076"/>
          <ac:spMkLst>
            <pc:docMk/>
            <pc:sldMk cId="4101721115" sldId="342"/>
            <ac:spMk id="30" creationId="{E648A5D9-15F3-0E2E-4262-5822A32CB704}"/>
          </ac:spMkLst>
        </pc:spChg>
        <pc:picChg chg="add del mod">
          <ac:chgData name="yang gao" userId="adc25fcf1bccc5b4" providerId="LiveId" clId="{FEB59F21-15FD-4C20-B8AB-266B6D9A3151}" dt="2023-04-04T02:55:15.178" v="759" actId="478"/>
          <ac:picMkLst>
            <pc:docMk/>
            <pc:sldMk cId="4101721115" sldId="342"/>
            <ac:picMk id="4" creationId="{F9D71FF6-645C-BC56-5898-241CA291C803}"/>
          </ac:picMkLst>
        </pc:picChg>
        <pc:picChg chg="add mod">
          <ac:chgData name="yang gao" userId="adc25fcf1bccc5b4" providerId="LiveId" clId="{FEB59F21-15FD-4C20-B8AB-266B6D9A3151}" dt="2023-04-04T02:56:50.524" v="768" actId="14100"/>
          <ac:picMkLst>
            <pc:docMk/>
            <pc:sldMk cId="4101721115" sldId="342"/>
            <ac:picMk id="6" creationId="{7F636FD0-3D29-DE3E-15CF-AE2DB636BBF2}"/>
          </ac:picMkLst>
        </pc:picChg>
        <pc:picChg chg="add mod">
          <ac:chgData name="yang gao" userId="adc25fcf1bccc5b4" providerId="LiveId" clId="{FEB59F21-15FD-4C20-B8AB-266B6D9A3151}" dt="2023-04-04T02:57:49.520" v="779" actId="1076"/>
          <ac:picMkLst>
            <pc:docMk/>
            <pc:sldMk cId="4101721115" sldId="342"/>
            <ac:picMk id="8" creationId="{9C8EA1C5-DCAE-4576-1D8B-D8F33376ED62}"/>
          </ac:picMkLst>
        </pc:picChg>
        <pc:picChg chg="add mod">
          <ac:chgData name="yang gao" userId="adc25fcf1bccc5b4" providerId="LiveId" clId="{FEB59F21-15FD-4C20-B8AB-266B6D9A3151}" dt="2023-04-04T02:57:46.062" v="778" actId="14100"/>
          <ac:picMkLst>
            <pc:docMk/>
            <pc:sldMk cId="4101721115" sldId="342"/>
            <ac:picMk id="10" creationId="{B5C33379-E132-51D5-DADC-A7FD9A778D92}"/>
          </ac:picMkLst>
        </pc:picChg>
      </pc:sldChg>
      <pc:sldChg chg="add">
        <pc:chgData name="yang gao" userId="adc25fcf1bccc5b4" providerId="LiveId" clId="{FEB59F21-15FD-4C20-B8AB-266B6D9A3151}" dt="2023-04-03T15:33:11.297" v="686" actId="2890"/>
        <pc:sldMkLst>
          <pc:docMk/>
          <pc:sldMk cId="3825448670" sldId="343"/>
        </pc:sldMkLst>
      </pc:sldChg>
      <pc:sldChg chg="addSp delSp modSp add mod">
        <pc:chgData name="yang gao" userId="adc25fcf1bccc5b4" providerId="LiveId" clId="{FEB59F21-15FD-4C20-B8AB-266B6D9A3151}" dt="2023-04-04T07:37:40.608" v="1072" actId="20577"/>
        <pc:sldMkLst>
          <pc:docMk/>
          <pc:sldMk cId="1651790676" sldId="344"/>
        </pc:sldMkLst>
        <pc:spChg chg="mod">
          <ac:chgData name="yang gao" userId="adc25fcf1bccc5b4" providerId="LiveId" clId="{FEB59F21-15FD-4C20-B8AB-266B6D9A3151}" dt="2023-04-04T03:06:09.285" v="948" actId="20577"/>
          <ac:spMkLst>
            <pc:docMk/>
            <pc:sldMk cId="1651790676" sldId="344"/>
            <ac:spMk id="2" creationId="{00000000-0000-0000-0000-000000000000}"/>
          </ac:spMkLst>
        </pc:spChg>
        <pc:spChg chg="add mod">
          <ac:chgData name="yang gao" userId="adc25fcf1bccc5b4" providerId="LiveId" clId="{FEB59F21-15FD-4C20-B8AB-266B6D9A3151}" dt="2023-04-04T07:37:40.608" v="1072" actId="20577"/>
          <ac:spMkLst>
            <pc:docMk/>
            <pc:sldMk cId="1651790676" sldId="344"/>
            <ac:spMk id="5" creationId="{417E4F62-F0A1-C416-8603-10BB1B1C03CE}"/>
          </ac:spMkLst>
        </pc:spChg>
        <pc:spChg chg="add mod">
          <ac:chgData name="yang gao" userId="adc25fcf1bccc5b4" providerId="LiveId" clId="{FEB59F21-15FD-4C20-B8AB-266B6D9A3151}" dt="2023-04-04T07:36:56.340" v="1049" actId="1076"/>
          <ac:spMkLst>
            <pc:docMk/>
            <pc:sldMk cId="1651790676" sldId="344"/>
            <ac:spMk id="7" creationId="{143D3C67-E071-5B54-011D-4FE75BDD6654}"/>
          </ac:spMkLst>
        </pc:spChg>
        <pc:spChg chg="del">
          <ac:chgData name="yang gao" userId="adc25fcf1bccc5b4" providerId="LiveId" clId="{FEB59F21-15FD-4C20-B8AB-266B6D9A3151}" dt="2023-04-04T07:21:53.450" v="954" actId="478"/>
          <ac:spMkLst>
            <pc:docMk/>
            <pc:sldMk cId="1651790676" sldId="344"/>
            <ac:spMk id="12" creationId="{DEB5992E-F015-5B1A-39ED-DEDB5C0A6402}"/>
          </ac:spMkLst>
        </pc:spChg>
        <pc:spChg chg="del">
          <ac:chgData name="yang gao" userId="adc25fcf1bccc5b4" providerId="LiveId" clId="{FEB59F21-15FD-4C20-B8AB-266B6D9A3151}" dt="2023-04-04T07:21:53.450" v="954" actId="478"/>
          <ac:spMkLst>
            <pc:docMk/>
            <pc:sldMk cId="1651790676" sldId="344"/>
            <ac:spMk id="13" creationId="{F130E931-3C5B-7FA5-E132-068F3C30CB30}"/>
          </ac:spMkLst>
        </pc:spChg>
        <pc:spChg chg="del">
          <ac:chgData name="yang gao" userId="adc25fcf1bccc5b4" providerId="LiveId" clId="{FEB59F21-15FD-4C20-B8AB-266B6D9A3151}" dt="2023-04-04T07:21:53.450" v="954" actId="478"/>
          <ac:spMkLst>
            <pc:docMk/>
            <pc:sldMk cId="1651790676" sldId="344"/>
            <ac:spMk id="14" creationId="{464380DB-5339-7309-5E6D-0085FE7B59C5}"/>
          </ac:spMkLst>
        </pc:spChg>
        <pc:spChg chg="del">
          <ac:chgData name="yang gao" userId="adc25fcf1bccc5b4" providerId="LiveId" clId="{FEB59F21-15FD-4C20-B8AB-266B6D9A3151}" dt="2023-04-04T07:21:53.450" v="954" actId="478"/>
          <ac:spMkLst>
            <pc:docMk/>
            <pc:sldMk cId="1651790676" sldId="344"/>
            <ac:spMk id="15" creationId="{5BCF4C0E-590C-FCE0-559D-48F79D346C94}"/>
          </ac:spMkLst>
        </pc:spChg>
        <pc:spChg chg="del">
          <ac:chgData name="yang gao" userId="adc25fcf1bccc5b4" providerId="LiveId" clId="{FEB59F21-15FD-4C20-B8AB-266B6D9A3151}" dt="2023-04-04T07:21:53.450" v="954" actId="478"/>
          <ac:spMkLst>
            <pc:docMk/>
            <pc:sldMk cId="1651790676" sldId="344"/>
            <ac:spMk id="16" creationId="{72BAA268-3F47-966D-B0D2-F98D7DD887ED}"/>
          </ac:spMkLst>
        </pc:spChg>
        <pc:spChg chg="del">
          <ac:chgData name="yang gao" userId="adc25fcf1bccc5b4" providerId="LiveId" clId="{FEB59F21-15FD-4C20-B8AB-266B6D9A3151}" dt="2023-04-04T07:21:53.450" v="954" actId="478"/>
          <ac:spMkLst>
            <pc:docMk/>
            <pc:sldMk cId="1651790676" sldId="344"/>
            <ac:spMk id="17" creationId="{364212CB-94EF-9A59-3E83-3E5196B7F7E4}"/>
          </ac:spMkLst>
        </pc:spChg>
        <pc:spChg chg="del">
          <ac:chgData name="yang gao" userId="adc25fcf1bccc5b4" providerId="LiveId" clId="{FEB59F21-15FD-4C20-B8AB-266B6D9A3151}" dt="2023-04-04T07:21:53.450" v="954" actId="478"/>
          <ac:spMkLst>
            <pc:docMk/>
            <pc:sldMk cId="1651790676" sldId="344"/>
            <ac:spMk id="18" creationId="{8F8F49AD-FB54-D8F2-3756-34D6195961CB}"/>
          </ac:spMkLst>
        </pc:spChg>
        <pc:spChg chg="del">
          <ac:chgData name="yang gao" userId="adc25fcf1bccc5b4" providerId="LiveId" clId="{FEB59F21-15FD-4C20-B8AB-266B6D9A3151}" dt="2023-04-04T07:21:53.450" v="954" actId="478"/>
          <ac:spMkLst>
            <pc:docMk/>
            <pc:sldMk cId="1651790676" sldId="344"/>
            <ac:spMk id="19" creationId="{FA92FA78-44A7-443F-3DFD-30E1F8922269}"/>
          </ac:spMkLst>
        </pc:spChg>
        <pc:spChg chg="del">
          <ac:chgData name="yang gao" userId="adc25fcf1bccc5b4" providerId="LiveId" clId="{FEB59F21-15FD-4C20-B8AB-266B6D9A3151}" dt="2023-04-04T07:21:53.450" v="954" actId="478"/>
          <ac:spMkLst>
            <pc:docMk/>
            <pc:sldMk cId="1651790676" sldId="344"/>
            <ac:spMk id="20" creationId="{CD2C7B20-EAE7-122A-124F-C3BDB17A3423}"/>
          </ac:spMkLst>
        </pc:spChg>
        <pc:spChg chg="del">
          <ac:chgData name="yang gao" userId="adc25fcf1bccc5b4" providerId="LiveId" clId="{FEB59F21-15FD-4C20-B8AB-266B6D9A3151}" dt="2023-04-04T07:21:53.450" v="954" actId="478"/>
          <ac:spMkLst>
            <pc:docMk/>
            <pc:sldMk cId="1651790676" sldId="344"/>
            <ac:spMk id="21" creationId="{29F26774-0092-2475-23DA-86E769B5F366}"/>
          </ac:spMkLst>
        </pc:spChg>
        <pc:spChg chg="del">
          <ac:chgData name="yang gao" userId="adc25fcf1bccc5b4" providerId="LiveId" clId="{FEB59F21-15FD-4C20-B8AB-266B6D9A3151}" dt="2023-04-04T07:21:53.450" v="954" actId="478"/>
          <ac:spMkLst>
            <pc:docMk/>
            <pc:sldMk cId="1651790676" sldId="344"/>
            <ac:spMk id="22" creationId="{2AC729A8-0B53-3393-15D3-B50B6DDA209C}"/>
          </ac:spMkLst>
        </pc:spChg>
        <pc:spChg chg="del">
          <ac:chgData name="yang gao" userId="adc25fcf1bccc5b4" providerId="LiveId" clId="{FEB59F21-15FD-4C20-B8AB-266B6D9A3151}" dt="2023-04-04T07:21:53.450" v="954" actId="478"/>
          <ac:spMkLst>
            <pc:docMk/>
            <pc:sldMk cId="1651790676" sldId="344"/>
            <ac:spMk id="23" creationId="{6134C7EA-3427-54ED-07A9-4999F27ED282}"/>
          </ac:spMkLst>
        </pc:spChg>
        <pc:spChg chg="del">
          <ac:chgData name="yang gao" userId="adc25fcf1bccc5b4" providerId="LiveId" clId="{FEB59F21-15FD-4C20-B8AB-266B6D9A3151}" dt="2023-04-04T07:21:53.450" v="954" actId="478"/>
          <ac:spMkLst>
            <pc:docMk/>
            <pc:sldMk cId="1651790676" sldId="344"/>
            <ac:spMk id="24" creationId="{6C9BA5BF-2A97-8888-3D8C-7E278FFEE2E1}"/>
          </ac:spMkLst>
        </pc:spChg>
        <pc:spChg chg="del">
          <ac:chgData name="yang gao" userId="adc25fcf1bccc5b4" providerId="LiveId" clId="{FEB59F21-15FD-4C20-B8AB-266B6D9A3151}" dt="2023-04-04T07:21:53.450" v="954" actId="478"/>
          <ac:spMkLst>
            <pc:docMk/>
            <pc:sldMk cId="1651790676" sldId="344"/>
            <ac:spMk id="25" creationId="{92ABFF9F-2480-4FF9-55BC-B5DD1D465479}"/>
          </ac:spMkLst>
        </pc:spChg>
        <pc:spChg chg="del">
          <ac:chgData name="yang gao" userId="adc25fcf1bccc5b4" providerId="LiveId" clId="{FEB59F21-15FD-4C20-B8AB-266B6D9A3151}" dt="2023-04-04T07:21:53.450" v="954" actId="478"/>
          <ac:spMkLst>
            <pc:docMk/>
            <pc:sldMk cId="1651790676" sldId="344"/>
            <ac:spMk id="26" creationId="{67A026A8-2518-B49C-47F2-323953AAB43E}"/>
          </ac:spMkLst>
        </pc:spChg>
        <pc:spChg chg="del mod">
          <ac:chgData name="yang gao" userId="adc25fcf1bccc5b4" providerId="LiveId" clId="{FEB59F21-15FD-4C20-B8AB-266B6D9A3151}" dt="2023-04-04T07:21:53.450" v="954" actId="478"/>
          <ac:spMkLst>
            <pc:docMk/>
            <pc:sldMk cId="1651790676" sldId="344"/>
            <ac:spMk id="27" creationId="{51CD17AA-ADEB-D421-EEF3-79F0036F97E4}"/>
          </ac:spMkLst>
        </pc:spChg>
        <pc:spChg chg="del">
          <ac:chgData name="yang gao" userId="adc25fcf1bccc5b4" providerId="LiveId" clId="{FEB59F21-15FD-4C20-B8AB-266B6D9A3151}" dt="2023-04-04T07:21:53.450" v="954" actId="478"/>
          <ac:spMkLst>
            <pc:docMk/>
            <pc:sldMk cId="1651790676" sldId="344"/>
            <ac:spMk id="28" creationId="{D3500BB2-8014-3D34-2CBF-E1C0B84252A4}"/>
          </ac:spMkLst>
        </pc:spChg>
        <pc:spChg chg="del">
          <ac:chgData name="yang gao" userId="adc25fcf1bccc5b4" providerId="LiveId" clId="{FEB59F21-15FD-4C20-B8AB-266B6D9A3151}" dt="2023-04-04T07:21:53.450" v="954" actId="478"/>
          <ac:spMkLst>
            <pc:docMk/>
            <pc:sldMk cId="1651790676" sldId="344"/>
            <ac:spMk id="29" creationId="{1DEF00A7-E6EF-41A3-2F6D-5AD95ADC83ED}"/>
          </ac:spMkLst>
        </pc:spChg>
        <pc:spChg chg="del">
          <ac:chgData name="yang gao" userId="adc25fcf1bccc5b4" providerId="LiveId" clId="{FEB59F21-15FD-4C20-B8AB-266B6D9A3151}" dt="2023-04-04T07:21:55.870" v="955" actId="478"/>
          <ac:spMkLst>
            <pc:docMk/>
            <pc:sldMk cId="1651790676" sldId="344"/>
            <ac:spMk id="30" creationId="{E648A5D9-15F3-0E2E-4262-5822A32CB704}"/>
          </ac:spMkLst>
        </pc:spChg>
        <pc:picChg chg="add mod">
          <ac:chgData name="yang gao" userId="adc25fcf1bccc5b4" providerId="LiveId" clId="{FEB59F21-15FD-4C20-B8AB-266B6D9A3151}" dt="2023-04-04T07:35:51.345" v="961" actId="1076"/>
          <ac:picMkLst>
            <pc:docMk/>
            <pc:sldMk cId="1651790676" sldId="344"/>
            <ac:picMk id="4" creationId="{782C54D3-E8D8-860C-9AC1-DC30EE4253CD}"/>
          </ac:picMkLst>
        </pc:picChg>
        <pc:picChg chg="del">
          <ac:chgData name="yang gao" userId="adc25fcf1bccc5b4" providerId="LiveId" clId="{FEB59F21-15FD-4C20-B8AB-266B6D9A3151}" dt="2023-04-04T07:21:48.647" v="949" actId="478"/>
          <ac:picMkLst>
            <pc:docMk/>
            <pc:sldMk cId="1651790676" sldId="344"/>
            <ac:picMk id="6" creationId="{7F636FD0-3D29-DE3E-15CF-AE2DB636BBF2}"/>
          </ac:picMkLst>
        </pc:picChg>
        <pc:picChg chg="del">
          <ac:chgData name="yang gao" userId="adc25fcf1bccc5b4" providerId="LiveId" clId="{FEB59F21-15FD-4C20-B8AB-266B6D9A3151}" dt="2023-04-04T07:21:49.543" v="950" actId="478"/>
          <ac:picMkLst>
            <pc:docMk/>
            <pc:sldMk cId="1651790676" sldId="344"/>
            <ac:picMk id="8" creationId="{9C8EA1C5-DCAE-4576-1D8B-D8F33376ED62}"/>
          </ac:picMkLst>
        </pc:picChg>
        <pc:picChg chg="del">
          <ac:chgData name="yang gao" userId="adc25fcf1bccc5b4" providerId="LiveId" clId="{FEB59F21-15FD-4C20-B8AB-266B6D9A3151}" dt="2023-04-04T07:21:51.789" v="953" actId="478"/>
          <ac:picMkLst>
            <pc:docMk/>
            <pc:sldMk cId="1651790676" sldId="344"/>
            <ac:picMk id="10" creationId="{B5C33379-E132-51D5-DADC-A7FD9A778D92}"/>
          </ac:picMkLst>
        </pc:picChg>
      </pc:sldChg>
    </pc:docChg>
  </pc:docChgLst>
  <pc:docChgLst>
    <pc:chgData name="yang gao" userId="adc25fcf1bccc5b4" providerId="LiveId" clId="{85E281CC-BE1A-43ED-B024-357EB88E8D34}"/>
    <pc:docChg chg="modSld">
      <pc:chgData name="yang gao" userId="adc25fcf1bccc5b4" providerId="LiveId" clId="{85E281CC-BE1A-43ED-B024-357EB88E8D34}" dt="2024-01-26T01:52:54.048" v="65" actId="20577"/>
      <pc:docMkLst>
        <pc:docMk/>
      </pc:docMkLst>
      <pc:sldChg chg="modSp mod">
        <pc:chgData name="yang gao" userId="adc25fcf1bccc5b4" providerId="LiveId" clId="{85E281CC-BE1A-43ED-B024-357EB88E8D34}" dt="2024-01-26T01:52:54.048" v="65" actId="20577"/>
        <pc:sldMkLst>
          <pc:docMk/>
          <pc:sldMk cId="2534661086" sldId="333"/>
        </pc:sldMkLst>
        <pc:spChg chg="mod">
          <ac:chgData name="yang gao" userId="adc25fcf1bccc5b4" providerId="LiveId" clId="{85E281CC-BE1A-43ED-B024-357EB88E8D34}" dt="2024-01-26T01:52:54.048" v="65" actId="20577"/>
          <ac:spMkLst>
            <pc:docMk/>
            <pc:sldMk cId="2534661086" sldId="333"/>
            <ac:spMk id="3" creationId="{ED031CFB-6351-888B-725A-0AA9FCAFC867}"/>
          </ac:spMkLst>
        </pc:spChg>
      </pc:sldChg>
      <pc:sldChg chg="modSp">
        <pc:chgData name="yang gao" userId="adc25fcf1bccc5b4" providerId="LiveId" clId="{85E281CC-BE1A-43ED-B024-357EB88E8D34}" dt="2024-01-26T01:47:05.701" v="12" actId="20577"/>
        <pc:sldMkLst>
          <pc:docMk/>
          <pc:sldMk cId="3638070762" sldId="348"/>
        </pc:sldMkLst>
        <pc:spChg chg="mod">
          <ac:chgData name="yang gao" userId="adc25fcf1bccc5b4" providerId="LiveId" clId="{85E281CC-BE1A-43ED-B024-357EB88E8D34}" dt="2024-01-26T01:47:05.701" v="12" actId="20577"/>
          <ac:spMkLst>
            <pc:docMk/>
            <pc:sldMk cId="3638070762" sldId="348"/>
            <ac:spMk id="3" creationId="{F931B0FE-7342-CEFD-2022-206CD3BAA383}"/>
          </ac:spMkLst>
        </pc:spChg>
      </pc:sldChg>
      <pc:sldChg chg="modSp">
        <pc:chgData name="yang gao" userId="adc25fcf1bccc5b4" providerId="LiveId" clId="{85E281CC-BE1A-43ED-B024-357EB88E8D34}" dt="2024-01-26T01:46:07.156" v="7" actId="20577"/>
        <pc:sldMkLst>
          <pc:docMk/>
          <pc:sldMk cId="2514003810" sldId="352"/>
        </pc:sldMkLst>
        <pc:spChg chg="mod">
          <ac:chgData name="yang gao" userId="adc25fcf1bccc5b4" providerId="LiveId" clId="{85E281CC-BE1A-43ED-B024-357EB88E8D34}" dt="2024-01-26T01:46:07.156" v="7" actId="20577"/>
          <ac:spMkLst>
            <pc:docMk/>
            <pc:sldMk cId="2514003810" sldId="352"/>
            <ac:spMk id="3" creationId="{C3A57053-4D12-F69E-CF55-36A0925C4F96}"/>
          </ac:spMkLst>
        </pc:spChg>
      </pc:sldChg>
      <pc:sldChg chg="modSp mod">
        <pc:chgData name="yang gao" userId="adc25fcf1bccc5b4" providerId="LiveId" clId="{85E281CC-BE1A-43ED-B024-357EB88E8D34}" dt="2024-01-26T01:47:21.085" v="33" actId="20577"/>
        <pc:sldMkLst>
          <pc:docMk/>
          <pc:sldMk cId="378840609" sldId="360"/>
        </pc:sldMkLst>
        <pc:spChg chg="mod">
          <ac:chgData name="yang gao" userId="adc25fcf1bccc5b4" providerId="LiveId" clId="{85E281CC-BE1A-43ED-B024-357EB88E8D34}" dt="2024-01-26T01:47:21.085" v="33" actId="20577"/>
          <ac:spMkLst>
            <pc:docMk/>
            <pc:sldMk cId="378840609" sldId="360"/>
            <ac:spMk id="3" creationId="{C3A57053-4D12-F69E-CF55-36A0925C4F96}"/>
          </ac:spMkLst>
        </pc:spChg>
      </pc:sldChg>
    </pc:docChg>
  </pc:docChgLst>
  <pc:docChgLst>
    <pc:chgData name="yang gao" userId="adc25fcf1bccc5b4" providerId="LiveId" clId="{18F21AEB-9C47-44B2-A3BF-9888EB72D1CF}"/>
    <pc:docChg chg="undo custSel addSld modSld sldOrd">
      <pc:chgData name="yang gao" userId="adc25fcf1bccc5b4" providerId="LiveId" clId="{18F21AEB-9C47-44B2-A3BF-9888EB72D1CF}" dt="2021-10-16T14:14:32.055" v="3740" actId="20577"/>
      <pc:docMkLst>
        <pc:docMk/>
      </pc:docMkLst>
      <pc:sldChg chg="addSp modSp mod">
        <pc:chgData name="yang gao" userId="adc25fcf1bccc5b4" providerId="LiveId" clId="{18F21AEB-9C47-44B2-A3BF-9888EB72D1CF}" dt="2021-10-13T05:59:25.377" v="1557" actId="20577"/>
        <pc:sldMkLst>
          <pc:docMk/>
          <pc:sldMk cId="2668150170" sldId="256"/>
        </pc:sldMkLst>
        <pc:spChg chg="mod">
          <ac:chgData name="yang gao" userId="adc25fcf1bccc5b4" providerId="LiveId" clId="{18F21AEB-9C47-44B2-A3BF-9888EB72D1CF}" dt="2021-10-11T08:20:00.211" v="958" actId="27636"/>
          <ac:spMkLst>
            <pc:docMk/>
            <pc:sldMk cId="2668150170" sldId="256"/>
            <ac:spMk id="2" creationId="{00000000-0000-0000-0000-000000000000}"/>
          </ac:spMkLst>
        </pc:spChg>
        <pc:spChg chg="mod">
          <ac:chgData name="yang gao" userId="adc25fcf1bccc5b4" providerId="LiveId" clId="{18F21AEB-9C47-44B2-A3BF-9888EB72D1CF}" dt="2021-10-09T02:04:17.452" v="221" actId="1076"/>
          <ac:spMkLst>
            <pc:docMk/>
            <pc:sldMk cId="2668150170" sldId="256"/>
            <ac:spMk id="3" creationId="{71E2A857-BF49-4AD7-A23F-DFBC41A4CDCF}"/>
          </ac:spMkLst>
        </pc:spChg>
        <pc:spChg chg="add mod">
          <ac:chgData name="yang gao" userId="adc25fcf1bccc5b4" providerId="LiveId" clId="{18F21AEB-9C47-44B2-A3BF-9888EB72D1CF}" dt="2021-10-13T05:59:25.377" v="1557" actId="20577"/>
          <ac:spMkLst>
            <pc:docMk/>
            <pc:sldMk cId="2668150170" sldId="256"/>
            <ac:spMk id="5" creationId="{499E3612-1DD0-48A4-9B00-71416EB104DF}"/>
          </ac:spMkLst>
        </pc:spChg>
        <pc:picChg chg="add mod">
          <ac:chgData name="yang gao" userId="adc25fcf1bccc5b4" providerId="LiveId" clId="{18F21AEB-9C47-44B2-A3BF-9888EB72D1CF}" dt="2021-10-09T02:03:19.933" v="184" actId="14100"/>
          <ac:picMkLst>
            <pc:docMk/>
            <pc:sldMk cId="2668150170" sldId="256"/>
            <ac:picMk id="4" creationId="{7E782C29-D26E-42F9-985F-1066B8FA8F57}"/>
          </ac:picMkLst>
        </pc:picChg>
      </pc:sldChg>
      <pc:sldChg chg="delSp modSp mod">
        <pc:chgData name="yang gao" userId="adc25fcf1bccc5b4" providerId="LiveId" clId="{18F21AEB-9C47-44B2-A3BF-9888EB72D1CF}" dt="2021-10-12T03:29:47.886" v="1017" actId="478"/>
        <pc:sldMkLst>
          <pc:docMk/>
          <pc:sldMk cId="1693948480" sldId="320"/>
        </pc:sldMkLst>
        <pc:spChg chg="mod">
          <ac:chgData name="yang gao" userId="adc25fcf1bccc5b4" providerId="LiveId" clId="{18F21AEB-9C47-44B2-A3BF-9888EB72D1CF}" dt="2021-10-09T02:13:22.163" v="522" actId="20577"/>
          <ac:spMkLst>
            <pc:docMk/>
            <pc:sldMk cId="1693948480" sldId="320"/>
            <ac:spMk id="2" creationId="{00000000-0000-0000-0000-000000000000}"/>
          </ac:spMkLst>
        </pc:spChg>
        <pc:spChg chg="del">
          <ac:chgData name="yang gao" userId="adc25fcf1bccc5b4" providerId="LiveId" clId="{18F21AEB-9C47-44B2-A3BF-9888EB72D1CF}" dt="2021-10-12T03:28:49.942" v="1015" actId="478"/>
          <ac:spMkLst>
            <pc:docMk/>
            <pc:sldMk cId="1693948480" sldId="320"/>
            <ac:spMk id="27" creationId="{83CBAE11-0D8A-438B-87E9-0D8A71FB57FF}"/>
          </ac:spMkLst>
        </pc:spChg>
        <pc:spChg chg="mod">
          <ac:chgData name="yang gao" userId="adc25fcf1bccc5b4" providerId="LiveId" clId="{18F21AEB-9C47-44B2-A3BF-9888EB72D1CF}" dt="2021-10-12T03:29:44.141" v="1016" actId="1076"/>
          <ac:spMkLst>
            <pc:docMk/>
            <pc:sldMk cId="1693948480" sldId="320"/>
            <ac:spMk id="33" creationId="{2FAC5579-CE10-47FE-B52C-D0DE7A1C0BE6}"/>
          </ac:spMkLst>
        </pc:spChg>
        <pc:cxnChg chg="del">
          <ac:chgData name="yang gao" userId="adc25fcf1bccc5b4" providerId="LiveId" clId="{18F21AEB-9C47-44B2-A3BF-9888EB72D1CF}" dt="2021-10-12T03:29:47.886" v="1017" actId="478"/>
          <ac:cxnSpMkLst>
            <pc:docMk/>
            <pc:sldMk cId="1693948480" sldId="320"/>
            <ac:cxnSpMk id="34" creationId="{551E81E3-78BC-4297-88F9-F8398183F481}"/>
          </ac:cxnSpMkLst>
        </pc:cxnChg>
      </pc:sldChg>
      <pc:sldChg chg="addSp modSp mod">
        <pc:chgData name="yang gao" userId="adc25fcf1bccc5b4" providerId="LiveId" clId="{18F21AEB-9C47-44B2-A3BF-9888EB72D1CF}" dt="2021-10-16T11:35:48.039" v="3286" actId="20577"/>
        <pc:sldMkLst>
          <pc:docMk/>
          <pc:sldMk cId="3433910523" sldId="321"/>
        </pc:sldMkLst>
        <pc:spChg chg="mod">
          <ac:chgData name="yang gao" userId="adc25fcf1bccc5b4" providerId="LiveId" clId="{18F21AEB-9C47-44B2-A3BF-9888EB72D1CF}" dt="2021-10-15T14:10:28.755" v="2852" actId="20577"/>
          <ac:spMkLst>
            <pc:docMk/>
            <pc:sldMk cId="3433910523" sldId="321"/>
            <ac:spMk id="2" creationId="{00000000-0000-0000-0000-000000000000}"/>
          </ac:spMkLst>
        </pc:spChg>
        <pc:spChg chg="mod">
          <ac:chgData name="yang gao" userId="adc25fcf1bccc5b4" providerId="LiveId" clId="{18F21AEB-9C47-44B2-A3BF-9888EB72D1CF}" dt="2021-10-16T11:26:51.400" v="3049" actId="20577"/>
          <ac:spMkLst>
            <pc:docMk/>
            <pc:sldMk cId="3433910523" sldId="321"/>
            <ac:spMk id="6" creationId="{76F68306-D548-4A24-8343-DFACAF75A10A}"/>
          </ac:spMkLst>
        </pc:spChg>
        <pc:spChg chg="mod">
          <ac:chgData name="yang gao" userId="adc25fcf1bccc5b4" providerId="LiveId" clId="{18F21AEB-9C47-44B2-A3BF-9888EB72D1CF}" dt="2021-10-16T11:34:29.213" v="3172" actId="1036"/>
          <ac:spMkLst>
            <pc:docMk/>
            <pc:sldMk cId="3433910523" sldId="321"/>
            <ac:spMk id="7" creationId="{EA177712-C80C-4E6A-91F6-6B7573A8A901}"/>
          </ac:spMkLst>
        </pc:spChg>
        <pc:spChg chg="mod">
          <ac:chgData name="yang gao" userId="adc25fcf1bccc5b4" providerId="LiveId" clId="{18F21AEB-9C47-44B2-A3BF-9888EB72D1CF}" dt="2021-10-16T11:34:36.095" v="3190" actId="1036"/>
          <ac:spMkLst>
            <pc:docMk/>
            <pc:sldMk cId="3433910523" sldId="321"/>
            <ac:spMk id="9" creationId="{90810AED-A25C-4271-AEFC-7D15C9EEB5E7}"/>
          </ac:spMkLst>
        </pc:spChg>
        <pc:spChg chg="mod">
          <ac:chgData name="yang gao" userId="adc25fcf1bccc5b4" providerId="LiveId" clId="{18F21AEB-9C47-44B2-A3BF-9888EB72D1CF}" dt="2021-10-16T11:34:29.213" v="3172" actId="1036"/>
          <ac:spMkLst>
            <pc:docMk/>
            <pc:sldMk cId="3433910523" sldId="321"/>
            <ac:spMk id="10" creationId="{0088BEB2-895D-4973-9784-EDB8D381E2FB}"/>
          </ac:spMkLst>
        </pc:spChg>
        <pc:spChg chg="mod">
          <ac:chgData name="yang gao" userId="adc25fcf1bccc5b4" providerId="LiveId" clId="{18F21AEB-9C47-44B2-A3BF-9888EB72D1CF}" dt="2021-10-16T11:34:29.213" v="3172" actId="1036"/>
          <ac:spMkLst>
            <pc:docMk/>
            <pc:sldMk cId="3433910523" sldId="321"/>
            <ac:spMk id="13" creationId="{447E781C-2F5B-48DE-B663-CDDC1272D30D}"/>
          </ac:spMkLst>
        </pc:spChg>
        <pc:spChg chg="mod">
          <ac:chgData name="yang gao" userId="adc25fcf1bccc5b4" providerId="LiveId" clId="{18F21AEB-9C47-44B2-A3BF-9888EB72D1CF}" dt="2021-10-16T11:34:29.213" v="3172" actId="1036"/>
          <ac:spMkLst>
            <pc:docMk/>
            <pc:sldMk cId="3433910523" sldId="321"/>
            <ac:spMk id="14" creationId="{450ADC8B-95E4-4661-9046-660FE1470D70}"/>
          </ac:spMkLst>
        </pc:spChg>
        <pc:spChg chg="mod">
          <ac:chgData name="yang gao" userId="adc25fcf1bccc5b4" providerId="LiveId" clId="{18F21AEB-9C47-44B2-A3BF-9888EB72D1CF}" dt="2021-10-16T11:34:36.095" v="3190" actId="1036"/>
          <ac:spMkLst>
            <pc:docMk/>
            <pc:sldMk cId="3433910523" sldId="321"/>
            <ac:spMk id="15" creationId="{1DDF465B-F899-432C-9FBC-935FE530785C}"/>
          </ac:spMkLst>
        </pc:spChg>
        <pc:spChg chg="mod">
          <ac:chgData name="yang gao" userId="adc25fcf1bccc5b4" providerId="LiveId" clId="{18F21AEB-9C47-44B2-A3BF-9888EB72D1CF}" dt="2021-10-16T11:34:36.095" v="3190" actId="1036"/>
          <ac:spMkLst>
            <pc:docMk/>
            <pc:sldMk cId="3433910523" sldId="321"/>
            <ac:spMk id="18" creationId="{40C4B710-07FB-49D3-9783-9620F059AC2A}"/>
          </ac:spMkLst>
        </pc:spChg>
        <pc:spChg chg="mod">
          <ac:chgData name="yang gao" userId="adc25fcf1bccc5b4" providerId="LiveId" clId="{18F21AEB-9C47-44B2-A3BF-9888EB72D1CF}" dt="2021-10-16T11:34:36.095" v="3190" actId="1036"/>
          <ac:spMkLst>
            <pc:docMk/>
            <pc:sldMk cId="3433910523" sldId="321"/>
            <ac:spMk id="19" creationId="{BA450D44-20B7-40E2-A32F-F3846833DFB5}"/>
          </ac:spMkLst>
        </pc:spChg>
        <pc:spChg chg="add mod">
          <ac:chgData name="yang gao" userId="adc25fcf1bccc5b4" providerId="LiveId" clId="{18F21AEB-9C47-44B2-A3BF-9888EB72D1CF}" dt="2021-10-16T11:34:36.095" v="3190" actId="1036"/>
          <ac:spMkLst>
            <pc:docMk/>
            <pc:sldMk cId="3433910523" sldId="321"/>
            <ac:spMk id="21" creationId="{A41B23BB-AB21-405A-BBE1-2C04F0E5A003}"/>
          </ac:spMkLst>
        </pc:spChg>
        <pc:spChg chg="add mod">
          <ac:chgData name="yang gao" userId="adc25fcf1bccc5b4" providerId="LiveId" clId="{18F21AEB-9C47-44B2-A3BF-9888EB72D1CF}" dt="2021-10-16T11:34:36.095" v="3190" actId="1036"/>
          <ac:spMkLst>
            <pc:docMk/>
            <pc:sldMk cId="3433910523" sldId="321"/>
            <ac:spMk id="23" creationId="{65E3091A-4273-45A2-AB95-D5244CD2D976}"/>
          </ac:spMkLst>
        </pc:spChg>
        <pc:spChg chg="add mod">
          <ac:chgData name="yang gao" userId="adc25fcf1bccc5b4" providerId="LiveId" clId="{18F21AEB-9C47-44B2-A3BF-9888EB72D1CF}" dt="2021-10-13T08:19:55.123" v="2238" actId="1076"/>
          <ac:spMkLst>
            <pc:docMk/>
            <pc:sldMk cId="3433910523" sldId="321"/>
            <ac:spMk id="25" creationId="{757FD22E-055A-4092-B0CD-93BD950B5A0E}"/>
          </ac:spMkLst>
        </pc:spChg>
        <pc:spChg chg="mod">
          <ac:chgData name="yang gao" userId="adc25fcf1bccc5b4" providerId="LiveId" clId="{18F21AEB-9C47-44B2-A3BF-9888EB72D1CF}" dt="2021-10-16T11:34:36.095" v="3190" actId="1036"/>
          <ac:spMkLst>
            <pc:docMk/>
            <pc:sldMk cId="3433910523" sldId="321"/>
            <ac:spMk id="26" creationId="{9404966E-ABE3-4473-9FDC-2279F127493D}"/>
          </ac:spMkLst>
        </pc:spChg>
        <pc:spChg chg="add mod">
          <ac:chgData name="yang gao" userId="adc25fcf1bccc5b4" providerId="LiveId" clId="{18F21AEB-9C47-44B2-A3BF-9888EB72D1CF}" dt="2021-10-16T11:34:21.177" v="3150" actId="1076"/>
          <ac:spMkLst>
            <pc:docMk/>
            <pc:sldMk cId="3433910523" sldId="321"/>
            <ac:spMk id="27" creationId="{531BDE53-5C77-4294-8A3A-AC01364EBD81}"/>
          </ac:spMkLst>
        </pc:spChg>
        <pc:spChg chg="add mod">
          <ac:chgData name="yang gao" userId="adc25fcf1bccc5b4" providerId="LiveId" clId="{18F21AEB-9C47-44B2-A3BF-9888EB72D1CF}" dt="2021-10-16T11:35:48.039" v="3286" actId="20577"/>
          <ac:spMkLst>
            <pc:docMk/>
            <pc:sldMk cId="3433910523" sldId="321"/>
            <ac:spMk id="28" creationId="{249D9453-54A0-47BC-8D07-B44469D3EF46}"/>
          </ac:spMkLst>
        </pc:spChg>
        <pc:cxnChg chg="mod">
          <ac:chgData name="yang gao" userId="adc25fcf1bccc5b4" providerId="LiveId" clId="{18F21AEB-9C47-44B2-A3BF-9888EB72D1CF}" dt="2021-10-16T11:34:29.213" v="3172" actId="1036"/>
          <ac:cxnSpMkLst>
            <pc:docMk/>
            <pc:sldMk cId="3433910523" sldId="321"/>
            <ac:cxnSpMk id="8" creationId="{5AE0B7A2-009E-4BBF-9217-5F739C561A9C}"/>
          </ac:cxnSpMkLst>
        </pc:cxnChg>
        <pc:cxnChg chg="mod">
          <ac:chgData name="yang gao" userId="adc25fcf1bccc5b4" providerId="LiveId" clId="{18F21AEB-9C47-44B2-A3BF-9888EB72D1CF}" dt="2021-10-16T11:34:29.213" v="3172" actId="1036"/>
          <ac:cxnSpMkLst>
            <pc:docMk/>
            <pc:sldMk cId="3433910523" sldId="321"/>
            <ac:cxnSpMk id="11" creationId="{2E01B340-E3FA-4976-BEC0-FAFF38B7814D}"/>
          </ac:cxnSpMkLst>
        </pc:cxnChg>
        <pc:cxnChg chg="mod">
          <ac:chgData name="yang gao" userId="adc25fcf1bccc5b4" providerId="LiveId" clId="{18F21AEB-9C47-44B2-A3BF-9888EB72D1CF}" dt="2021-10-16T11:34:36.095" v="3190" actId="1036"/>
          <ac:cxnSpMkLst>
            <pc:docMk/>
            <pc:sldMk cId="3433910523" sldId="321"/>
            <ac:cxnSpMk id="16" creationId="{FA2E3229-4DF5-42C5-BD5A-325EDA441F8C}"/>
          </ac:cxnSpMkLst>
        </pc:cxnChg>
        <pc:cxnChg chg="mod">
          <ac:chgData name="yang gao" userId="adc25fcf1bccc5b4" providerId="LiveId" clId="{18F21AEB-9C47-44B2-A3BF-9888EB72D1CF}" dt="2021-10-16T11:34:36.095" v="3190" actId="1036"/>
          <ac:cxnSpMkLst>
            <pc:docMk/>
            <pc:sldMk cId="3433910523" sldId="321"/>
            <ac:cxnSpMk id="17" creationId="{2A00F25B-EF23-4641-8B53-FC50107713BC}"/>
          </ac:cxnSpMkLst>
        </pc:cxnChg>
        <pc:cxnChg chg="mod">
          <ac:chgData name="yang gao" userId="adc25fcf1bccc5b4" providerId="LiveId" clId="{18F21AEB-9C47-44B2-A3BF-9888EB72D1CF}" dt="2021-10-16T11:34:36.095" v="3190" actId="1036"/>
          <ac:cxnSpMkLst>
            <pc:docMk/>
            <pc:sldMk cId="3433910523" sldId="321"/>
            <ac:cxnSpMk id="20" creationId="{62B2AF86-EFFD-453A-B710-ACB932418E95}"/>
          </ac:cxnSpMkLst>
        </pc:cxnChg>
        <pc:cxnChg chg="mod">
          <ac:chgData name="yang gao" userId="adc25fcf1bccc5b4" providerId="LiveId" clId="{18F21AEB-9C47-44B2-A3BF-9888EB72D1CF}" dt="2021-10-16T11:34:36.095" v="3190" actId="1036"/>
          <ac:cxnSpMkLst>
            <pc:docMk/>
            <pc:sldMk cId="3433910523" sldId="321"/>
            <ac:cxnSpMk id="22" creationId="{F5B957CA-E22F-442D-B4E2-AD427872333F}"/>
          </ac:cxnSpMkLst>
        </pc:cxnChg>
        <pc:cxnChg chg="mod">
          <ac:chgData name="yang gao" userId="adc25fcf1bccc5b4" providerId="LiveId" clId="{18F21AEB-9C47-44B2-A3BF-9888EB72D1CF}" dt="2021-10-16T11:34:36.095" v="3190" actId="1036"/>
          <ac:cxnSpMkLst>
            <pc:docMk/>
            <pc:sldMk cId="3433910523" sldId="321"/>
            <ac:cxnSpMk id="24" creationId="{4E2CB61D-0F7E-4F95-9223-182D432286CF}"/>
          </ac:cxnSpMkLst>
        </pc:cxnChg>
      </pc:sldChg>
      <pc:sldChg chg="modSp mod">
        <pc:chgData name="yang gao" userId="adc25fcf1bccc5b4" providerId="LiveId" clId="{18F21AEB-9C47-44B2-A3BF-9888EB72D1CF}" dt="2021-10-16T13:38:53.218" v="3575" actId="1076"/>
        <pc:sldMkLst>
          <pc:docMk/>
          <pc:sldMk cId="934377069" sldId="322"/>
        </pc:sldMkLst>
        <pc:spChg chg="mod">
          <ac:chgData name="yang gao" userId="adc25fcf1bccc5b4" providerId="LiveId" clId="{18F21AEB-9C47-44B2-A3BF-9888EB72D1CF}" dt="2021-10-09T02:13:58.734" v="595" actId="27636"/>
          <ac:spMkLst>
            <pc:docMk/>
            <pc:sldMk cId="934377069" sldId="322"/>
            <ac:spMk id="2" creationId="{00000000-0000-0000-0000-000000000000}"/>
          </ac:spMkLst>
        </pc:spChg>
        <pc:spChg chg="mod">
          <ac:chgData name="yang gao" userId="adc25fcf1bccc5b4" providerId="LiveId" clId="{18F21AEB-9C47-44B2-A3BF-9888EB72D1CF}" dt="2021-10-16T13:37:42.789" v="3573" actId="20577"/>
          <ac:spMkLst>
            <pc:docMk/>
            <pc:sldMk cId="934377069" sldId="322"/>
            <ac:spMk id="3" creationId="{BADC5169-D0F4-4253-A9B4-8605237A3889}"/>
          </ac:spMkLst>
        </pc:spChg>
        <pc:spChg chg="mod">
          <ac:chgData name="yang gao" userId="adc25fcf1bccc5b4" providerId="LiveId" clId="{18F21AEB-9C47-44B2-A3BF-9888EB72D1CF}" dt="2021-10-16T13:38:51.057" v="3574" actId="1076"/>
          <ac:spMkLst>
            <pc:docMk/>
            <pc:sldMk cId="934377069" sldId="322"/>
            <ac:spMk id="4" creationId="{A5F0380D-B572-40B1-88B9-73F4E512CBDF}"/>
          </ac:spMkLst>
        </pc:spChg>
        <pc:cxnChg chg="mod">
          <ac:chgData name="yang gao" userId="adc25fcf1bccc5b4" providerId="LiveId" clId="{18F21AEB-9C47-44B2-A3BF-9888EB72D1CF}" dt="2021-10-16T13:38:53.218" v="3575" actId="1076"/>
          <ac:cxnSpMkLst>
            <pc:docMk/>
            <pc:sldMk cId="934377069" sldId="322"/>
            <ac:cxnSpMk id="6" creationId="{E828CD92-DACB-4CC5-B58C-E87C41304136}"/>
          </ac:cxnSpMkLst>
        </pc:cxnChg>
      </pc:sldChg>
      <pc:sldChg chg="addSp delSp modSp mod">
        <pc:chgData name="yang gao" userId="adc25fcf1bccc5b4" providerId="LiveId" clId="{18F21AEB-9C47-44B2-A3BF-9888EB72D1CF}" dt="2021-10-12T03:36:21.329" v="1226" actId="1076"/>
        <pc:sldMkLst>
          <pc:docMk/>
          <pc:sldMk cId="986265296" sldId="323"/>
        </pc:sldMkLst>
        <pc:spChg chg="mod">
          <ac:chgData name="yang gao" userId="adc25fcf1bccc5b4" providerId="LiveId" clId="{18F21AEB-9C47-44B2-A3BF-9888EB72D1CF}" dt="2021-10-09T02:13:37.535" v="528" actId="20577"/>
          <ac:spMkLst>
            <pc:docMk/>
            <pc:sldMk cId="986265296" sldId="323"/>
            <ac:spMk id="2" creationId="{00000000-0000-0000-0000-000000000000}"/>
          </ac:spMkLst>
        </pc:spChg>
        <pc:spChg chg="del">
          <ac:chgData name="yang gao" userId="adc25fcf1bccc5b4" providerId="LiveId" clId="{18F21AEB-9C47-44B2-A3BF-9888EB72D1CF}" dt="2021-10-12T03:02:20.736" v="963" actId="478"/>
          <ac:spMkLst>
            <pc:docMk/>
            <pc:sldMk cId="986265296" sldId="323"/>
            <ac:spMk id="3" creationId="{0B56EBB4-5BBA-438C-B097-31AC6EB1904C}"/>
          </ac:spMkLst>
        </pc:spChg>
        <pc:spChg chg="add mod">
          <ac:chgData name="yang gao" userId="adc25fcf1bccc5b4" providerId="LiveId" clId="{18F21AEB-9C47-44B2-A3BF-9888EB72D1CF}" dt="2021-10-12T03:28:33.018" v="1013" actId="1076"/>
          <ac:spMkLst>
            <pc:docMk/>
            <pc:sldMk cId="986265296" sldId="323"/>
            <ac:spMk id="3" creationId="{F5848540-7B9D-4513-8C4A-30E57B5EC631}"/>
          </ac:spMkLst>
        </pc:spChg>
        <pc:spChg chg="add mod">
          <ac:chgData name="yang gao" userId="adc25fcf1bccc5b4" providerId="LiveId" clId="{18F21AEB-9C47-44B2-A3BF-9888EB72D1CF}" dt="2021-10-12T03:33:13.071" v="1092" actId="1076"/>
          <ac:spMkLst>
            <pc:docMk/>
            <pc:sldMk cId="986265296" sldId="323"/>
            <ac:spMk id="4" creationId="{6E5889A8-9E5A-4A9E-94F6-FEBF0705931F}"/>
          </ac:spMkLst>
        </pc:spChg>
        <pc:spChg chg="add del mod">
          <ac:chgData name="yang gao" userId="adc25fcf1bccc5b4" providerId="LiveId" clId="{18F21AEB-9C47-44B2-A3BF-9888EB72D1CF}" dt="2021-10-12T03:30:07.462" v="1019" actId="478"/>
          <ac:spMkLst>
            <pc:docMk/>
            <pc:sldMk cId="986265296" sldId="323"/>
            <ac:spMk id="6" creationId="{7019E7F7-2A32-43C3-A6F4-56C41975B94E}"/>
          </ac:spMkLst>
        </pc:spChg>
        <pc:spChg chg="add del mod">
          <ac:chgData name="yang gao" userId="adc25fcf1bccc5b4" providerId="LiveId" clId="{18F21AEB-9C47-44B2-A3BF-9888EB72D1CF}" dt="2021-10-12T03:30:07.462" v="1019" actId="478"/>
          <ac:spMkLst>
            <pc:docMk/>
            <pc:sldMk cId="986265296" sldId="323"/>
            <ac:spMk id="7" creationId="{A2CE9740-FEF7-4EE6-8B58-CEA4EB920C0A}"/>
          </ac:spMkLst>
        </pc:spChg>
        <pc:spChg chg="add del mod">
          <ac:chgData name="yang gao" userId="adc25fcf1bccc5b4" providerId="LiveId" clId="{18F21AEB-9C47-44B2-A3BF-9888EB72D1CF}" dt="2021-10-12T03:30:07.462" v="1019" actId="478"/>
          <ac:spMkLst>
            <pc:docMk/>
            <pc:sldMk cId="986265296" sldId="323"/>
            <ac:spMk id="8" creationId="{AB2306A1-A244-42D7-BC70-83510CA3D6F9}"/>
          </ac:spMkLst>
        </pc:spChg>
        <pc:spChg chg="add del mod">
          <ac:chgData name="yang gao" userId="adc25fcf1bccc5b4" providerId="LiveId" clId="{18F21AEB-9C47-44B2-A3BF-9888EB72D1CF}" dt="2021-10-12T03:30:07.462" v="1019" actId="478"/>
          <ac:spMkLst>
            <pc:docMk/>
            <pc:sldMk cId="986265296" sldId="323"/>
            <ac:spMk id="9" creationId="{CD6AC021-9FD2-4C40-9DA6-5DB52DE600E0}"/>
          </ac:spMkLst>
        </pc:spChg>
        <pc:spChg chg="add del mod">
          <ac:chgData name="yang gao" userId="adc25fcf1bccc5b4" providerId="LiveId" clId="{18F21AEB-9C47-44B2-A3BF-9888EB72D1CF}" dt="2021-10-12T03:30:07.462" v="1019" actId="478"/>
          <ac:spMkLst>
            <pc:docMk/>
            <pc:sldMk cId="986265296" sldId="323"/>
            <ac:spMk id="10" creationId="{0B30F8AC-CF71-4828-B37E-B6A236B01E6C}"/>
          </ac:spMkLst>
        </pc:spChg>
        <pc:spChg chg="del">
          <ac:chgData name="yang gao" userId="adc25fcf1bccc5b4" providerId="LiveId" clId="{18F21AEB-9C47-44B2-A3BF-9888EB72D1CF}" dt="2021-10-12T03:02:14.045" v="960" actId="478"/>
          <ac:spMkLst>
            <pc:docMk/>
            <pc:sldMk cId="986265296" sldId="323"/>
            <ac:spMk id="11" creationId="{373DAD8C-86A9-45AF-BDF9-52BB131B3BBC}"/>
          </ac:spMkLst>
        </pc:spChg>
        <pc:spChg chg="add del mod">
          <ac:chgData name="yang gao" userId="adc25fcf1bccc5b4" providerId="LiveId" clId="{18F21AEB-9C47-44B2-A3BF-9888EB72D1CF}" dt="2021-10-12T03:30:07.462" v="1019" actId="478"/>
          <ac:spMkLst>
            <pc:docMk/>
            <pc:sldMk cId="986265296" sldId="323"/>
            <ac:spMk id="11" creationId="{B71D1151-9506-47F0-B238-557EC078D3F3}"/>
          </ac:spMkLst>
        </pc:spChg>
        <pc:spChg chg="del">
          <ac:chgData name="yang gao" userId="adc25fcf1bccc5b4" providerId="LiveId" clId="{18F21AEB-9C47-44B2-A3BF-9888EB72D1CF}" dt="2021-10-12T03:02:13.267" v="959" actId="478"/>
          <ac:spMkLst>
            <pc:docMk/>
            <pc:sldMk cId="986265296" sldId="323"/>
            <ac:spMk id="15" creationId="{61C1BD14-844A-4B67-B1A7-B3233B313266}"/>
          </ac:spMkLst>
        </pc:spChg>
        <pc:spChg chg="del">
          <ac:chgData name="yang gao" userId="adc25fcf1bccc5b4" providerId="LiveId" clId="{18F21AEB-9C47-44B2-A3BF-9888EB72D1CF}" dt="2021-10-12T03:02:15.419" v="962" actId="478"/>
          <ac:spMkLst>
            <pc:docMk/>
            <pc:sldMk cId="986265296" sldId="323"/>
            <ac:spMk id="17" creationId="{2970F952-D21D-4291-A168-9EA321473D44}"/>
          </ac:spMkLst>
        </pc:spChg>
        <pc:spChg chg="del">
          <ac:chgData name="yang gao" userId="adc25fcf1bccc5b4" providerId="LiveId" clId="{18F21AEB-9C47-44B2-A3BF-9888EB72D1CF}" dt="2021-10-12T03:02:14.811" v="961" actId="478"/>
          <ac:spMkLst>
            <pc:docMk/>
            <pc:sldMk cId="986265296" sldId="323"/>
            <ac:spMk id="19" creationId="{39A8E702-D262-4E1C-BEE1-541079A22F13}"/>
          </ac:spMkLst>
        </pc:spChg>
        <pc:spChg chg="add del mod">
          <ac:chgData name="yang gao" userId="adc25fcf1bccc5b4" providerId="LiveId" clId="{18F21AEB-9C47-44B2-A3BF-9888EB72D1CF}" dt="2021-10-12T03:30:07.462" v="1019" actId="478"/>
          <ac:spMkLst>
            <pc:docMk/>
            <pc:sldMk cId="986265296" sldId="323"/>
            <ac:spMk id="20" creationId="{E82789A4-8860-44F2-9F08-330C5EA5A584}"/>
          </ac:spMkLst>
        </pc:spChg>
        <pc:spChg chg="add del mod">
          <ac:chgData name="yang gao" userId="adc25fcf1bccc5b4" providerId="LiveId" clId="{18F21AEB-9C47-44B2-A3BF-9888EB72D1CF}" dt="2021-10-12T03:30:07.462" v="1019" actId="478"/>
          <ac:spMkLst>
            <pc:docMk/>
            <pc:sldMk cId="986265296" sldId="323"/>
            <ac:spMk id="21" creationId="{EA5E13B8-451C-4F77-BFEF-944E4BD21790}"/>
          </ac:spMkLst>
        </pc:spChg>
        <pc:spChg chg="add del mod">
          <ac:chgData name="yang gao" userId="adc25fcf1bccc5b4" providerId="LiveId" clId="{18F21AEB-9C47-44B2-A3BF-9888EB72D1CF}" dt="2021-10-12T03:30:07.462" v="1019" actId="478"/>
          <ac:spMkLst>
            <pc:docMk/>
            <pc:sldMk cId="986265296" sldId="323"/>
            <ac:spMk id="22" creationId="{8ECA42BE-A5DD-4AE3-961D-CF347556661C}"/>
          </ac:spMkLst>
        </pc:spChg>
        <pc:spChg chg="add mod">
          <ac:chgData name="yang gao" userId="adc25fcf1bccc5b4" providerId="LiveId" clId="{18F21AEB-9C47-44B2-A3BF-9888EB72D1CF}" dt="2021-10-12T03:30:57.430" v="1023" actId="1076"/>
          <ac:spMkLst>
            <pc:docMk/>
            <pc:sldMk cId="986265296" sldId="323"/>
            <ac:spMk id="23" creationId="{18068DCC-8708-4E0F-BE22-30ABC74D8A3A}"/>
          </ac:spMkLst>
        </pc:spChg>
        <pc:spChg chg="add mod">
          <ac:chgData name="yang gao" userId="adc25fcf1bccc5b4" providerId="LiveId" clId="{18F21AEB-9C47-44B2-A3BF-9888EB72D1CF}" dt="2021-10-12T03:31:14.074" v="1027" actId="1076"/>
          <ac:spMkLst>
            <pc:docMk/>
            <pc:sldMk cId="986265296" sldId="323"/>
            <ac:spMk id="24" creationId="{2D44FA38-4229-4FF2-AFFC-137639D8016D}"/>
          </ac:spMkLst>
        </pc:spChg>
        <pc:spChg chg="add del mod">
          <ac:chgData name="yang gao" userId="adc25fcf1bccc5b4" providerId="LiveId" clId="{18F21AEB-9C47-44B2-A3BF-9888EB72D1CF}" dt="2021-10-12T03:31:48.257" v="1040" actId="478"/>
          <ac:spMkLst>
            <pc:docMk/>
            <pc:sldMk cId="986265296" sldId="323"/>
            <ac:spMk id="25" creationId="{3EAA6887-0323-46A7-9956-EBF3F67A64A4}"/>
          </ac:spMkLst>
        </pc:spChg>
        <pc:spChg chg="add mod">
          <ac:chgData name="yang gao" userId="adc25fcf1bccc5b4" providerId="LiveId" clId="{18F21AEB-9C47-44B2-A3BF-9888EB72D1CF}" dt="2021-10-12T03:34:47.925" v="1222" actId="1076"/>
          <ac:spMkLst>
            <pc:docMk/>
            <pc:sldMk cId="986265296" sldId="323"/>
            <ac:spMk id="26" creationId="{ACEFC6BB-FC78-490C-8135-402BF3908018}"/>
          </ac:spMkLst>
        </pc:spChg>
        <pc:spChg chg="add mod">
          <ac:chgData name="yang gao" userId="adc25fcf1bccc5b4" providerId="LiveId" clId="{18F21AEB-9C47-44B2-A3BF-9888EB72D1CF}" dt="2021-10-12T03:31:50.200" v="1041" actId="1076"/>
          <ac:spMkLst>
            <pc:docMk/>
            <pc:sldMk cId="986265296" sldId="323"/>
            <ac:spMk id="27" creationId="{FB11FADE-F60D-4835-B6FE-F4E09BE341C7}"/>
          </ac:spMkLst>
        </pc:spChg>
        <pc:spChg chg="add mod">
          <ac:chgData name="yang gao" userId="adc25fcf1bccc5b4" providerId="LiveId" clId="{18F21AEB-9C47-44B2-A3BF-9888EB72D1CF}" dt="2021-10-12T03:36:21.329" v="1226" actId="1076"/>
          <ac:spMkLst>
            <pc:docMk/>
            <pc:sldMk cId="986265296" sldId="323"/>
            <ac:spMk id="36" creationId="{DDBE7AD5-E8FF-4860-9C6D-B4A9A3658743}"/>
          </ac:spMkLst>
        </pc:spChg>
        <pc:picChg chg="add mod">
          <ac:chgData name="yang gao" userId="adc25fcf1bccc5b4" providerId="LiveId" clId="{18F21AEB-9C47-44B2-A3BF-9888EB72D1CF}" dt="2021-10-12T03:28:35.310" v="1014" actId="1076"/>
          <ac:picMkLst>
            <pc:docMk/>
            <pc:sldMk cId="986265296" sldId="323"/>
            <ac:picMk id="5" creationId="{B9188134-0B5D-49D3-85F7-76B3B5C1BB2B}"/>
          </ac:picMkLst>
        </pc:picChg>
        <pc:cxnChg chg="add del mod">
          <ac:chgData name="yang gao" userId="adc25fcf1bccc5b4" providerId="LiveId" clId="{18F21AEB-9C47-44B2-A3BF-9888EB72D1CF}" dt="2021-10-12T03:30:07.462" v="1019" actId="478"/>
          <ac:cxnSpMkLst>
            <pc:docMk/>
            <pc:sldMk cId="986265296" sldId="323"/>
            <ac:cxnSpMk id="12" creationId="{47593587-3832-446A-9ECC-8AB1341903B9}"/>
          </ac:cxnSpMkLst>
        </pc:cxnChg>
        <pc:cxnChg chg="add del mod">
          <ac:chgData name="yang gao" userId="adc25fcf1bccc5b4" providerId="LiveId" clId="{18F21AEB-9C47-44B2-A3BF-9888EB72D1CF}" dt="2021-10-12T03:30:07.462" v="1019" actId="478"/>
          <ac:cxnSpMkLst>
            <pc:docMk/>
            <pc:sldMk cId="986265296" sldId="323"/>
            <ac:cxnSpMk id="13" creationId="{8C23D569-4AF1-4CD3-AB2C-077D394CAEA7}"/>
          </ac:cxnSpMkLst>
        </pc:cxnChg>
        <pc:cxnChg chg="add del mod">
          <ac:chgData name="yang gao" userId="adc25fcf1bccc5b4" providerId="LiveId" clId="{18F21AEB-9C47-44B2-A3BF-9888EB72D1CF}" dt="2021-10-12T03:30:07.462" v="1019" actId="478"/>
          <ac:cxnSpMkLst>
            <pc:docMk/>
            <pc:sldMk cId="986265296" sldId="323"/>
            <ac:cxnSpMk id="14" creationId="{E6D79335-D1F7-4832-82AE-77D32517FD3C}"/>
          </ac:cxnSpMkLst>
        </pc:cxnChg>
        <pc:cxnChg chg="add del mod">
          <ac:chgData name="yang gao" userId="adc25fcf1bccc5b4" providerId="LiveId" clId="{18F21AEB-9C47-44B2-A3BF-9888EB72D1CF}" dt="2021-10-12T03:30:07.462" v="1019" actId="478"/>
          <ac:cxnSpMkLst>
            <pc:docMk/>
            <pc:sldMk cId="986265296" sldId="323"/>
            <ac:cxnSpMk id="15" creationId="{3FC18840-7F38-45D3-AA43-C3C07D460AEC}"/>
          </ac:cxnSpMkLst>
        </pc:cxnChg>
        <pc:cxnChg chg="add del mod">
          <ac:chgData name="yang gao" userId="adc25fcf1bccc5b4" providerId="LiveId" clId="{18F21AEB-9C47-44B2-A3BF-9888EB72D1CF}" dt="2021-10-12T03:30:07.462" v="1019" actId="478"/>
          <ac:cxnSpMkLst>
            <pc:docMk/>
            <pc:sldMk cId="986265296" sldId="323"/>
            <ac:cxnSpMk id="16" creationId="{F8B7B6D8-3BA8-4152-A442-1EBCB11B2205}"/>
          </ac:cxnSpMkLst>
        </pc:cxnChg>
        <pc:cxnChg chg="add del mod">
          <ac:chgData name="yang gao" userId="adc25fcf1bccc5b4" providerId="LiveId" clId="{18F21AEB-9C47-44B2-A3BF-9888EB72D1CF}" dt="2021-10-12T03:30:07.462" v="1019" actId="478"/>
          <ac:cxnSpMkLst>
            <pc:docMk/>
            <pc:sldMk cId="986265296" sldId="323"/>
            <ac:cxnSpMk id="17" creationId="{95ED6249-CFF4-4D7F-92D6-BAE15AA1F9CF}"/>
          </ac:cxnSpMkLst>
        </pc:cxnChg>
        <pc:cxnChg chg="add del mod">
          <ac:chgData name="yang gao" userId="adc25fcf1bccc5b4" providerId="LiveId" clId="{18F21AEB-9C47-44B2-A3BF-9888EB72D1CF}" dt="2021-10-12T03:30:07.462" v="1019" actId="478"/>
          <ac:cxnSpMkLst>
            <pc:docMk/>
            <pc:sldMk cId="986265296" sldId="323"/>
            <ac:cxnSpMk id="18" creationId="{D4E0D5A2-E891-4309-A639-52956F3FAE31}"/>
          </ac:cxnSpMkLst>
        </pc:cxnChg>
        <pc:cxnChg chg="add del mod">
          <ac:chgData name="yang gao" userId="adc25fcf1bccc5b4" providerId="LiveId" clId="{18F21AEB-9C47-44B2-A3BF-9888EB72D1CF}" dt="2021-10-12T03:30:07.462" v="1019" actId="478"/>
          <ac:cxnSpMkLst>
            <pc:docMk/>
            <pc:sldMk cId="986265296" sldId="323"/>
            <ac:cxnSpMk id="19" creationId="{8269306B-5C39-4367-B1C8-0E02E1582F90}"/>
          </ac:cxnSpMkLst>
        </pc:cxnChg>
        <pc:cxnChg chg="add mod">
          <ac:chgData name="yang gao" userId="adc25fcf1bccc5b4" providerId="LiveId" clId="{18F21AEB-9C47-44B2-A3BF-9888EB72D1CF}" dt="2021-10-12T03:32:21.435" v="1047" actId="1076"/>
          <ac:cxnSpMkLst>
            <pc:docMk/>
            <pc:sldMk cId="986265296" sldId="323"/>
            <ac:cxnSpMk id="28" creationId="{B3C5F021-E3EA-4E24-AB97-B30AA0D9E5BC}"/>
          </ac:cxnSpMkLst>
        </pc:cxnChg>
        <pc:cxnChg chg="add mod">
          <ac:chgData name="yang gao" userId="adc25fcf1bccc5b4" providerId="LiveId" clId="{18F21AEB-9C47-44B2-A3BF-9888EB72D1CF}" dt="2021-10-12T03:32:24.617" v="1049" actId="1076"/>
          <ac:cxnSpMkLst>
            <pc:docMk/>
            <pc:sldMk cId="986265296" sldId="323"/>
            <ac:cxnSpMk id="29" creationId="{E770F906-75E5-4CB2-8809-58A9BFE0A5B5}"/>
          </ac:cxnSpMkLst>
        </pc:cxnChg>
        <pc:cxnChg chg="add mod">
          <ac:chgData name="yang gao" userId="adc25fcf1bccc5b4" providerId="LiveId" clId="{18F21AEB-9C47-44B2-A3BF-9888EB72D1CF}" dt="2021-10-12T03:32:27.392" v="1051" actId="1076"/>
          <ac:cxnSpMkLst>
            <pc:docMk/>
            <pc:sldMk cId="986265296" sldId="323"/>
            <ac:cxnSpMk id="30" creationId="{5726599F-DC5D-4F5C-ACC4-21D2CE857C8B}"/>
          </ac:cxnSpMkLst>
        </pc:cxnChg>
        <pc:cxnChg chg="add mod">
          <ac:chgData name="yang gao" userId="adc25fcf1bccc5b4" providerId="LiveId" clId="{18F21AEB-9C47-44B2-A3BF-9888EB72D1CF}" dt="2021-10-12T03:32:30.513" v="1053" actId="1076"/>
          <ac:cxnSpMkLst>
            <pc:docMk/>
            <pc:sldMk cId="986265296" sldId="323"/>
            <ac:cxnSpMk id="31" creationId="{94274896-A6FE-499D-B0A4-BF3D3762E662}"/>
          </ac:cxnSpMkLst>
        </pc:cxnChg>
        <pc:cxnChg chg="add mod">
          <ac:chgData name="yang gao" userId="adc25fcf1bccc5b4" providerId="LiveId" clId="{18F21AEB-9C47-44B2-A3BF-9888EB72D1CF}" dt="2021-10-12T03:32:33.631" v="1055" actId="1076"/>
          <ac:cxnSpMkLst>
            <pc:docMk/>
            <pc:sldMk cId="986265296" sldId="323"/>
            <ac:cxnSpMk id="32" creationId="{763D4022-B2B6-4987-981E-6FB1BBC8568E}"/>
          </ac:cxnSpMkLst>
        </pc:cxnChg>
        <pc:cxnChg chg="add mod">
          <ac:chgData name="yang gao" userId="adc25fcf1bccc5b4" providerId="LiveId" clId="{18F21AEB-9C47-44B2-A3BF-9888EB72D1CF}" dt="2021-10-12T03:33:54.816" v="1104" actId="692"/>
          <ac:cxnSpMkLst>
            <pc:docMk/>
            <pc:sldMk cId="986265296" sldId="323"/>
            <ac:cxnSpMk id="34" creationId="{4A2DFF56-252B-41CB-88F2-FC74CB49DACE}"/>
          </ac:cxnSpMkLst>
        </pc:cxnChg>
      </pc:sldChg>
      <pc:sldChg chg="modSp mod">
        <pc:chgData name="yang gao" userId="adc25fcf1bccc5b4" providerId="LiveId" clId="{18F21AEB-9C47-44B2-A3BF-9888EB72D1CF}" dt="2021-10-09T02:16:26.504" v="747" actId="20577"/>
        <pc:sldMkLst>
          <pc:docMk/>
          <pc:sldMk cId="3239282753" sldId="324"/>
        </pc:sldMkLst>
        <pc:spChg chg="mod">
          <ac:chgData name="yang gao" userId="adc25fcf1bccc5b4" providerId="LiveId" clId="{18F21AEB-9C47-44B2-A3BF-9888EB72D1CF}" dt="2021-10-09T02:16:26.504" v="747" actId="20577"/>
          <ac:spMkLst>
            <pc:docMk/>
            <pc:sldMk cId="3239282753" sldId="324"/>
            <ac:spMk id="2" creationId="{00000000-0000-0000-0000-000000000000}"/>
          </ac:spMkLst>
        </pc:spChg>
      </pc:sldChg>
      <pc:sldChg chg="addSp delSp modSp mod">
        <pc:chgData name="yang gao" userId="adc25fcf1bccc5b4" providerId="LiveId" clId="{18F21AEB-9C47-44B2-A3BF-9888EB72D1CF}" dt="2021-10-16T13:48:09.205" v="3577" actId="20577"/>
        <pc:sldMkLst>
          <pc:docMk/>
          <pc:sldMk cId="3379086871" sldId="325"/>
        </pc:sldMkLst>
        <pc:spChg chg="mod">
          <ac:chgData name="yang gao" userId="adc25fcf1bccc5b4" providerId="LiveId" clId="{18F21AEB-9C47-44B2-A3BF-9888EB72D1CF}" dt="2021-10-09T02:16:48.335" v="794" actId="20577"/>
          <ac:spMkLst>
            <pc:docMk/>
            <pc:sldMk cId="3379086871" sldId="325"/>
            <ac:spMk id="2" creationId="{00000000-0000-0000-0000-000000000000}"/>
          </ac:spMkLst>
        </pc:spChg>
        <pc:spChg chg="mod">
          <ac:chgData name="yang gao" userId="adc25fcf1bccc5b4" providerId="LiveId" clId="{18F21AEB-9C47-44B2-A3BF-9888EB72D1CF}" dt="2021-10-13T06:32:25.772" v="1876" actId="1076"/>
          <ac:spMkLst>
            <pc:docMk/>
            <pc:sldMk cId="3379086871" sldId="325"/>
            <ac:spMk id="6" creationId="{9AF1F60C-512C-4347-B836-390822A349C2}"/>
          </ac:spMkLst>
        </pc:spChg>
        <pc:spChg chg="add mod">
          <ac:chgData name="yang gao" userId="adc25fcf1bccc5b4" providerId="LiveId" clId="{18F21AEB-9C47-44B2-A3BF-9888EB72D1CF}" dt="2021-10-13T06:23:18.222" v="1786" actId="20577"/>
          <ac:spMkLst>
            <pc:docMk/>
            <pc:sldMk cId="3379086871" sldId="325"/>
            <ac:spMk id="8" creationId="{3DE9A967-F85F-49EE-B334-64CEE8B08A19}"/>
          </ac:spMkLst>
        </pc:spChg>
        <pc:spChg chg="add mod">
          <ac:chgData name="yang gao" userId="adc25fcf1bccc5b4" providerId="LiveId" clId="{18F21AEB-9C47-44B2-A3BF-9888EB72D1CF}" dt="2021-10-16T11:31:18.241" v="3067" actId="20577"/>
          <ac:spMkLst>
            <pc:docMk/>
            <pc:sldMk cId="3379086871" sldId="325"/>
            <ac:spMk id="10" creationId="{A00FCE84-4A41-462A-8FDA-C4F9A67F0CE9}"/>
          </ac:spMkLst>
        </pc:spChg>
        <pc:spChg chg="add mod">
          <ac:chgData name="yang gao" userId="adc25fcf1bccc5b4" providerId="LiveId" clId="{18F21AEB-9C47-44B2-A3BF-9888EB72D1CF}" dt="2021-10-16T13:48:09.205" v="3577" actId="20577"/>
          <ac:spMkLst>
            <pc:docMk/>
            <pc:sldMk cId="3379086871" sldId="325"/>
            <ac:spMk id="11" creationId="{F5B5D621-F634-4F36-8B11-71BD139A5269}"/>
          </ac:spMkLst>
        </pc:spChg>
        <pc:picChg chg="add mod">
          <ac:chgData name="yang gao" userId="adc25fcf1bccc5b4" providerId="LiveId" clId="{18F21AEB-9C47-44B2-A3BF-9888EB72D1CF}" dt="2021-10-13T06:22:46.176" v="1707" actId="962"/>
          <ac:picMkLst>
            <pc:docMk/>
            <pc:sldMk cId="3379086871" sldId="325"/>
            <ac:picMk id="4" creationId="{886B9D71-B187-447C-BA3D-0E35FA7756F8}"/>
          </ac:picMkLst>
        </pc:picChg>
        <pc:picChg chg="add mod">
          <ac:chgData name="yang gao" userId="adc25fcf1bccc5b4" providerId="LiveId" clId="{18F21AEB-9C47-44B2-A3BF-9888EB72D1CF}" dt="2021-10-13T06:32:27.736" v="1877" actId="1076"/>
          <ac:picMkLst>
            <pc:docMk/>
            <pc:sldMk cId="3379086871" sldId="325"/>
            <ac:picMk id="9" creationId="{053EF700-133D-467D-B336-A8D19C49C658}"/>
          </ac:picMkLst>
        </pc:picChg>
        <pc:picChg chg="add del">
          <ac:chgData name="yang gao" userId="adc25fcf1bccc5b4" providerId="LiveId" clId="{18F21AEB-9C47-44B2-A3BF-9888EB72D1CF}" dt="2021-10-13T06:21:54.812" v="1703" actId="478"/>
          <ac:picMkLst>
            <pc:docMk/>
            <pc:sldMk cId="3379086871" sldId="325"/>
            <ac:picMk id="1026" creationId="{535618C6-C964-4423-9DAE-88F9F58F4DD7}"/>
          </ac:picMkLst>
        </pc:picChg>
      </pc:sldChg>
      <pc:sldChg chg="addSp delSp modSp mod">
        <pc:chgData name="yang gao" userId="adc25fcf1bccc5b4" providerId="LiveId" clId="{18F21AEB-9C47-44B2-A3BF-9888EB72D1CF}" dt="2021-10-16T11:35:28.400" v="3276" actId="1035"/>
        <pc:sldMkLst>
          <pc:docMk/>
          <pc:sldMk cId="957972777" sldId="326"/>
        </pc:sldMkLst>
        <pc:spChg chg="mod">
          <ac:chgData name="yang gao" userId="adc25fcf1bccc5b4" providerId="LiveId" clId="{18F21AEB-9C47-44B2-A3BF-9888EB72D1CF}" dt="2021-10-15T14:10:34.989" v="2857" actId="20577"/>
          <ac:spMkLst>
            <pc:docMk/>
            <pc:sldMk cId="957972777" sldId="326"/>
            <ac:spMk id="2" creationId="{00000000-0000-0000-0000-000000000000}"/>
          </ac:spMkLst>
        </pc:spChg>
        <pc:spChg chg="del">
          <ac:chgData name="yang gao" userId="adc25fcf1bccc5b4" providerId="LiveId" clId="{18F21AEB-9C47-44B2-A3BF-9888EB72D1CF}" dt="2021-10-13T06:33:09.491" v="1901" actId="478"/>
          <ac:spMkLst>
            <pc:docMk/>
            <pc:sldMk cId="957972777" sldId="326"/>
            <ac:spMk id="4" creationId="{D04A68ED-24F4-479D-BF75-4CC9695B4FEC}"/>
          </ac:spMkLst>
        </pc:spChg>
        <pc:spChg chg="add mod">
          <ac:chgData name="yang gao" userId="adc25fcf1bccc5b4" providerId="LiveId" clId="{18F21AEB-9C47-44B2-A3BF-9888EB72D1CF}" dt="2021-10-16T11:35:21.469" v="3244" actId="1036"/>
          <ac:spMkLst>
            <pc:docMk/>
            <pc:sldMk cId="957972777" sldId="326"/>
            <ac:spMk id="5" creationId="{A466D994-432A-41F2-8074-0E5F51808BB3}"/>
          </ac:spMkLst>
        </pc:spChg>
        <pc:spChg chg="add mod">
          <ac:chgData name="yang gao" userId="adc25fcf1bccc5b4" providerId="LiveId" clId="{18F21AEB-9C47-44B2-A3BF-9888EB72D1CF}" dt="2021-10-16T11:35:28.400" v="3276" actId="1035"/>
          <ac:spMkLst>
            <pc:docMk/>
            <pc:sldMk cId="957972777" sldId="326"/>
            <ac:spMk id="7" creationId="{1AC0656C-0EB6-48DF-A1F0-D02F1D5FEE8F}"/>
          </ac:spMkLst>
        </pc:spChg>
        <pc:spChg chg="add mod">
          <ac:chgData name="yang gao" userId="adc25fcf1bccc5b4" providerId="LiveId" clId="{18F21AEB-9C47-44B2-A3BF-9888EB72D1CF}" dt="2021-10-16T11:35:21.469" v="3244" actId="1036"/>
          <ac:spMkLst>
            <pc:docMk/>
            <pc:sldMk cId="957972777" sldId="326"/>
            <ac:spMk id="8" creationId="{57F56D83-8D3C-4489-AB90-17A335ED1219}"/>
          </ac:spMkLst>
        </pc:spChg>
        <pc:spChg chg="add mod">
          <ac:chgData name="yang gao" userId="adc25fcf1bccc5b4" providerId="LiveId" clId="{18F21AEB-9C47-44B2-A3BF-9888EB72D1CF}" dt="2021-10-16T11:35:21.469" v="3244" actId="1036"/>
          <ac:spMkLst>
            <pc:docMk/>
            <pc:sldMk cId="957972777" sldId="326"/>
            <ac:spMk id="10" creationId="{B6D71938-17FE-45D2-80EF-D48DCC0CB07E}"/>
          </ac:spMkLst>
        </pc:spChg>
        <pc:spChg chg="add mod">
          <ac:chgData name="yang gao" userId="adc25fcf1bccc5b4" providerId="LiveId" clId="{18F21AEB-9C47-44B2-A3BF-9888EB72D1CF}" dt="2021-10-16T11:35:21.469" v="3244" actId="1036"/>
          <ac:spMkLst>
            <pc:docMk/>
            <pc:sldMk cId="957972777" sldId="326"/>
            <ac:spMk id="11" creationId="{E238DBE3-300A-4BF2-9DB8-53851A173D65}"/>
          </ac:spMkLst>
        </pc:spChg>
        <pc:spChg chg="add mod">
          <ac:chgData name="yang gao" userId="adc25fcf1bccc5b4" providerId="LiveId" clId="{18F21AEB-9C47-44B2-A3BF-9888EB72D1CF}" dt="2021-10-16T11:35:28.400" v="3276" actId="1035"/>
          <ac:spMkLst>
            <pc:docMk/>
            <pc:sldMk cId="957972777" sldId="326"/>
            <ac:spMk id="12" creationId="{2BA4C1E3-9E0D-48DC-A9C0-78C6655603E7}"/>
          </ac:spMkLst>
        </pc:spChg>
        <pc:spChg chg="add mod">
          <ac:chgData name="yang gao" userId="adc25fcf1bccc5b4" providerId="LiveId" clId="{18F21AEB-9C47-44B2-A3BF-9888EB72D1CF}" dt="2021-10-16T11:35:28.400" v="3276" actId="1035"/>
          <ac:spMkLst>
            <pc:docMk/>
            <pc:sldMk cId="957972777" sldId="326"/>
            <ac:spMk id="15" creationId="{B495BA5C-CFDC-4F67-816A-8FE36BA7C9C5}"/>
          </ac:spMkLst>
        </pc:spChg>
        <pc:spChg chg="add mod">
          <ac:chgData name="yang gao" userId="adc25fcf1bccc5b4" providerId="LiveId" clId="{18F21AEB-9C47-44B2-A3BF-9888EB72D1CF}" dt="2021-10-16T11:35:28.400" v="3276" actId="1035"/>
          <ac:spMkLst>
            <pc:docMk/>
            <pc:sldMk cId="957972777" sldId="326"/>
            <ac:spMk id="16" creationId="{05B2223D-8C85-4D5D-ABCE-63FA0F0FE088}"/>
          </ac:spMkLst>
        </pc:spChg>
        <pc:spChg chg="add mod">
          <ac:chgData name="yang gao" userId="adc25fcf1bccc5b4" providerId="LiveId" clId="{18F21AEB-9C47-44B2-A3BF-9888EB72D1CF}" dt="2021-10-16T11:35:28.400" v="3276" actId="1035"/>
          <ac:spMkLst>
            <pc:docMk/>
            <pc:sldMk cId="957972777" sldId="326"/>
            <ac:spMk id="20" creationId="{09BFD5EB-AD8E-4C78-A13E-69AE1352DBBF}"/>
          </ac:spMkLst>
        </pc:spChg>
        <pc:spChg chg="add mod">
          <ac:chgData name="yang gao" userId="adc25fcf1bccc5b4" providerId="LiveId" clId="{18F21AEB-9C47-44B2-A3BF-9888EB72D1CF}" dt="2021-10-16T11:35:28.400" v="3276" actId="1035"/>
          <ac:spMkLst>
            <pc:docMk/>
            <pc:sldMk cId="957972777" sldId="326"/>
            <ac:spMk id="21" creationId="{C15700E8-9FA7-4687-8CE1-9D22D0C47D6B}"/>
          </ac:spMkLst>
        </pc:spChg>
        <pc:spChg chg="add mod">
          <ac:chgData name="yang gao" userId="adc25fcf1bccc5b4" providerId="LiveId" clId="{18F21AEB-9C47-44B2-A3BF-9888EB72D1CF}" dt="2021-10-16T11:35:28.400" v="3276" actId="1035"/>
          <ac:spMkLst>
            <pc:docMk/>
            <pc:sldMk cId="957972777" sldId="326"/>
            <ac:spMk id="22" creationId="{4D8636A7-6DE8-4156-98B9-2BDB1688F0E1}"/>
          </ac:spMkLst>
        </pc:spChg>
        <pc:spChg chg="add mod">
          <ac:chgData name="yang gao" userId="adc25fcf1bccc5b4" providerId="LiveId" clId="{18F21AEB-9C47-44B2-A3BF-9888EB72D1CF}" dt="2021-10-16T11:35:14.909" v="3215" actId="1076"/>
          <ac:spMkLst>
            <pc:docMk/>
            <pc:sldMk cId="957972777" sldId="326"/>
            <ac:spMk id="23" creationId="{2DB15575-F061-4893-9F5D-90F34EDCA93E}"/>
          </ac:spMkLst>
        </pc:spChg>
        <pc:spChg chg="add mod">
          <ac:chgData name="yang gao" userId="adc25fcf1bccc5b4" providerId="LiveId" clId="{18F21AEB-9C47-44B2-A3BF-9888EB72D1CF}" dt="2021-10-16T11:35:11.420" v="3214" actId="1076"/>
          <ac:spMkLst>
            <pc:docMk/>
            <pc:sldMk cId="957972777" sldId="326"/>
            <ac:spMk id="25" creationId="{DE087DAA-B4EC-40CA-AEBA-8A41D1C1AFD8}"/>
          </ac:spMkLst>
        </pc:spChg>
        <pc:spChg chg="add mod">
          <ac:chgData name="yang gao" userId="adc25fcf1bccc5b4" providerId="LiveId" clId="{18F21AEB-9C47-44B2-A3BF-9888EB72D1CF}" dt="2021-10-16T11:35:21.469" v="3244" actId="1036"/>
          <ac:spMkLst>
            <pc:docMk/>
            <pc:sldMk cId="957972777" sldId="326"/>
            <ac:spMk id="26" creationId="{F76F7A5A-3623-4084-886F-4781A48BD376}"/>
          </ac:spMkLst>
        </pc:spChg>
        <pc:picChg chg="add del mod">
          <ac:chgData name="yang gao" userId="adc25fcf1bccc5b4" providerId="LiveId" clId="{18F21AEB-9C47-44B2-A3BF-9888EB72D1CF}" dt="2021-10-16T11:33:42.443" v="3068" actId="478"/>
          <ac:picMkLst>
            <pc:docMk/>
            <pc:sldMk cId="957972777" sldId="326"/>
            <ac:picMk id="24" creationId="{FCB1DEAC-BF9D-4824-8319-B3CD56F15259}"/>
          </ac:picMkLst>
        </pc:picChg>
        <pc:cxnChg chg="add mod">
          <ac:chgData name="yang gao" userId="adc25fcf1bccc5b4" providerId="LiveId" clId="{18F21AEB-9C47-44B2-A3BF-9888EB72D1CF}" dt="2021-10-16T11:35:21.469" v="3244" actId="1036"/>
          <ac:cxnSpMkLst>
            <pc:docMk/>
            <pc:sldMk cId="957972777" sldId="326"/>
            <ac:cxnSpMk id="6" creationId="{D8E45751-E0C2-4F48-B371-22BB3C25A11E}"/>
          </ac:cxnSpMkLst>
        </pc:cxnChg>
        <pc:cxnChg chg="add mod">
          <ac:chgData name="yang gao" userId="adc25fcf1bccc5b4" providerId="LiveId" clId="{18F21AEB-9C47-44B2-A3BF-9888EB72D1CF}" dt="2021-10-16T11:35:21.469" v="3244" actId="1036"/>
          <ac:cxnSpMkLst>
            <pc:docMk/>
            <pc:sldMk cId="957972777" sldId="326"/>
            <ac:cxnSpMk id="9" creationId="{42A72CE7-EE45-4701-924B-0C27DDBCAAC4}"/>
          </ac:cxnSpMkLst>
        </pc:cxnChg>
        <pc:cxnChg chg="add mod">
          <ac:chgData name="yang gao" userId="adc25fcf1bccc5b4" providerId="LiveId" clId="{18F21AEB-9C47-44B2-A3BF-9888EB72D1CF}" dt="2021-10-16T11:35:28.400" v="3276" actId="1035"/>
          <ac:cxnSpMkLst>
            <pc:docMk/>
            <pc:sldMk cId="957972777" sldId="326"/>
            <ac:cxnSpMk id="13" creationId="{596DCFBF-66E7-4451-9D43-57DA0374EF56}"/>
          </ac:cxnSpMkLst>
        </pc:cxnChg>
        <pc:cxnChg chg="add mod">
          <ac:chgData name="yang gao" userId="adc25fcf1bccc5b4" providerId="LiveId" clId="{18F21AEB-9C47-44B2-A3BF-9888EB72D1CF}" dt="2021-10-16T11:35:28.400" v="3276" actId="1035"/>
          <ac:cxnSpMkLst>
            <pc:docMk/>
            <pc:sldMk cId="957972777" sldId="326"/>
            <ac:cxnSpMk id="14" creationId="{B1D8F466-66B6-44FF-9261-009A11D267B0}"/>
          </ac:cxnSpMkLst>
        </pc:cxnChg>
        <pc:cxnChg chg="add mod">
          <ac:chgData name="yang gao" userId="adc25fcf1bccc5b4" providerId="LiveId" clId="{18F21AEB-9C47-44B2-A3BF-9888EB72D1CF}" dt="2021-10-16T11:35:28.400" v="3276" actId="1035"/>
          <ac:cxnSpMkLst>
            <pc:docMk/>
            <pc:sldMk cId="957972777" sldId="326"/>
            <ac:cxnSpMk id="17" creationId="{EB283102-9611-4006-88F5-97ABC7F25157}"/>
          </ac:cxnSpMkLst>
        </pc:cxnChg>
        <pc:cxnChg chg="add mod">
          <ac:chgData name="yang gao" userId="adc25fcf1bccc5b4" providerId="LiveId" clId="{18F21AEB-9C47-44B2-A3BF-9888EB72D1CF}" dt="2021-10-16T11:35:28.400" v="3276" actId="1035"/>
          <ac:cxnSpMkLst>
            <pc:docMk/>
            <pc:sldMk cId="957972777" sldId="326"/>
            <ac:cxnSpMk id="18" creationId="{24CBE9C9-012D-4257-BFE5-6ECE61054B26}"/>
          </ac:cxnSpMkLst>
        </pc:cxnChg>
        <pc:cxnChg chg="add mod">
          <ac:chgData name="yang gao" userId="adc25fcf1bccc5b4" providerId="LiveId" clId="{18F21AEB-9C47-44B2-A3BF-9888EB72D1CF}" dt="2021-10-16T11:35:28.400" v="3276" actId="1035"/>
          <ac:cxnSpMkLst>
            <pc:docMk/>
            <pc:sldMk cId="957972777" sldId="326"/>
            <ac:cxnSpMk id="19" creationId="{357D02A6-2F20-4D1A-9EDE-7A955154B212}"/>
          </ac:cxnSpMkLst>
        </pc:cxnChg>
      </pc:sldChg>
      <pc:sldChg chg="addSp delSp modSp mod">
        <pc:chgData name="yang gao" userId="adc25fcf1bccc5b4" providerId="LiveId" clId="{18F21AEB-9C47-44B2-A3BF-9888EB72D1CF}" dt="2021-10-16T11:45:16.927" v="3459" actId="1076"/>
        <pc:sldMkLst>
          <pc:docMk/>
          <pc:sldMk cId="3794359645" sldId="327"/>
        </pc:sldMkLst>
        <pc:spChg chg="mod">
          <ac:chgData name="yang gao" userId="adc25fcf1bccc5b4" providerId="LiveId" clId="{18F21AEB-9C47-44B2-A3BF-9888EB72D1CF}" dt="2021-10-13T08:25:57.255" v="2525" actId="20577"/>
          <ac:spMkLst>
            <pc:docMk/>
            <pc:sldMk cId="3794359645" sldId="327"/>
            <ac:spMk id="2" creationId="{00000000-0000-0000-0000-000000000000}"/>
          </ac:spMkLst>
        </pc:spChg>
        <pc:spChg chg="mod">
          <ac:chgData name="yang gao" userId="adc25fcf1bccc5b4" providerId="LiveId" clId="{18F21AEB-9C47-44B2-A3BF-9888EB72D1CF}" dt="2021-10-16T11:43:53.005" v="3438" actId="1076"/>
          <ac:spMkLst>
            <pc:docMk/>
            <pc:sldMk cId="3794359645" sldId="327"/>
            <ac:spMk id="4" creationId="{C9511FD1-3A64-4CBC-8826-9DCF19A1B07E}"/>
          </ac:spMkLst>
        </pc:spChg>
        <pc:spChg chg="add mod">
          <ac:chgData name="yang gao" userId="adc25fcf1bccc5b4" providerId="LiveId" clId="{18F21AEB-9C47-44B2-A3BF-9888EB72D1CF}" dt="2021-10-16T11:41:47.792" v="3340" actId="1076"/>
          <ac:spMkLst>
            <pc:docMk/>
            <pc:sldMk cId="3794359645" sldId="327"/>
            <ac:spMk id="13" creationId="{9CD13A02-88AC-4F8E-BDCF-0B94DFC5B7FC}"/>
          </ac:spMkLst>
        </pc:spChg>
        <pc:spChg chg="add mod">
          <ac:chgData name="yang gao" userId="adc25fcf1bccc5b4" providerId="LiveId" clId="{18F21AEB-9C47-44B2-A3BF-9888EB72D1CF}" dt="2021-10-16T11:42:10.939" v="3346" actId="207"/>
          <ac:spMkLst>
            <pc:docMk/>
            <pc:sldMk cId="3794359645" sldId="327"/>
            <ac:spMk id="16" creationId="{6154B716-2E94-4F22-92AF-F5CB85E7C6FD}"/>
          </ac:spMkLst>
        </pc:spChg>
        <pc:spChg chg="add mod">
          <ac:chgData name="yang gao" userId="adc25fcf1bccc5b4" providerId="LiveId" clId="{18F21AEB-9C47-44B2-A3BF-9888EB72D1CF}" dt="2021-10-16T11:43:08.650" v="3366" actId="1076"/>
          <ac:spMkLst>
            <pc:docMk/>
            <pc:sldMk cId="3794359645" sldId="327"/>
            <ac:spMk id="20" creationId="{89AFB7BB-CD36-4B8B-A476-CEAEFE5E17D8}"/>
          </ac:spMkLst>
        </pc:spChg>
        <pc:spChg chg="add mod">
          <ac:chgData name="yang gao" userId="adc25fcf1bccc5b4" providerId="LiveId" clId="{18F21AEB-9C47-44B2-A3BF-9888EB72D1CF}" dt="2021-10-16T11:44:05.396" v="3447" actId="1038"/>
          <ac:spMkLst>
            <pc:docMk/>
            <pc:sldMk cId="3794359645" sldId="327"/>
            <ac:spMk id="29" creationId="{4A808A6D-C640-4B9C-93B4-1F65B000E7CA}"/>
          </ac:spMkLst>
        </pc:spChg>
        <pc:spChg chg="add mod">
          <ac:chgData name="yang gao" userId="adc25fcf1bccc5b4" providerId="LiveId" clId="{18F21AEB-9C47-44B2-A3BF-9888EB72D1CF}" dt="2021-10-16T11:44:05.396" v="3447" actId="1038"/>
          <ac:spMkLst>
            <pc:docMk/>
            <pc:sldMk cId="3794359645" sldId="327"/>
            <ac:spMk id="32" creationId="{E9A10AD1-E2DC-478B-872A-13A54690CA8A}"/>
          </ac:spMkLst>
        </pc:spChg>
        <pc:spChg chg="add mod">
          <ac:chgData name="yang gao" userId="adc25fcf1bccc5b4" providerId="LiveId" clId="{18F21AEB-9C47-44B2-A3BF-9888EB72D1CF}" dt="2021-10-16T11:44:05.396" v="3447" actId="1038"/>
          <ac:spMkLst>
            <pc:docMk/>
            <pc:sldMk cId="3794359645" sldId="327"/>
            <ac:spMk id="33" creationId="{636E6EDE-29EB-4837-A79F-6275CF94E444}"/>
          </ac:spMkLst>
        </pc:spChg>
        <pc:spChg chg="add mod">
          <ac:chgData name="yang gao" userId="adc25fcf1bccc5b4" providerId="LiveId" clId="{18F21AEB-9C47-44B2-A3BF-9888EB72D1CF}" dt="2021-10-16T11:45:11.068" v="3457" actId="1076"/>
          <ac:spMkLst>
            <pc:docMk/>
            <pc:sldMk cId="3794359645" sldId="327"/>
            <ac:spMk id="36" creationId="{4B0FFF1B-C2C9-4DCE-87E5-558D4C366D1B}"/>
          </ac:spMkLst>
        </pc:spChg>
        <pc:spChg chg="add mod">
          <ac:chgData name="yang gao" userId="adc25fcf1bccc5b4" providerId="LiveId" clId="{18F21AEB-9C47-44B2-A3BF-9888EB72D1CF}" dt="2021-10-16T11:45:02.554" v="3454" actId="1076"/>
          <ac:spMkLst>
            <pc:docMk/>
            <pc:sldMk cId="3794359645" sldId="327"/>
            <ac:spMk id="37" creationId="{6CA027A1-8D59-4197-AA9B-102D44621CD4}"/>
          </ac:spMkLst>
        </pc:spChg>
        <pc:picChg chg="del">
          <ac:chgData name="yang gao" userId="adc25fcf1bccc5b4" providerId="LiveId" clId="{18F21AEB-9C47-44B2-A3BF-9888EB72D1CF}" dt="2021-10-16T11:38:36.165" v="3291" actId="478"/>
          <ac:picMkLst>
            <pc:docMk/>
            <pc:sldMk cId="3794359645" sldId="327"/>
            <ac:picMk id="6" creationId="{00C7EE81-3127-42BB-AD12-0BF6A825E7C2}"/>
          </ac:picMkLst>
        </pc:picChg>
        <pc:cxnChg chg="add mod">
          <ac:chgData name="yang gao" userId="adc25fcf1bccc5b4" providerId="LiveId" clId="{18F21AEB-9C47-44B2-A3BF-9888EB72D1CF}" dt="2021-10-16T11:41:53.383" v="3342" actId="1076"/>
          <ac:cxnSpMkLst>
            <pc:docMk/>
            <pc:sldMk cId="3794359645" sldId="327"/>
            <ac:cxnSpMk id="5" creationId="{066A64CA-05B1-4028-9426-651182AFF671}"/>
          </ac:cxnSpMkLst>
        </pc:cxnChg>
        <pc:cxnChg chg="add mod">
          <ac:chgData name="yang gao" userId="adc25fcf1bccc5b4" providerId="LiveId" clId="{18F21AEB-9C47-44B2-A3BF-9888EB72D1CF}" dt="2021-10-16T11:41:50.544" v="3341" actId="1076"/>
          <ac:cxnSpMkLst>
            <pc:docMk/>
            <pc:sldMk cId="3794359645" sldId="327"/>
            <ac:cxnSpMk id="7" creationId="{6E1C4DB9-CBDC-4A35-83A9-C5A413D29587}"/>
          </ac:cxnSpMkLst>
        </pc:cxnChg>
        <pc:cxnChg chg="add mod">
          <ac:chgData name="yang gao" userId="adc25fcf1bccc5b4" providerId="LiveId" clId="{18F21AEB-9C47-44B2-A3BF-9888EB72D1CF}" dt="2021-10-16T11:41:38.094" v="3337" actId="1076"/>
          <ac:cxnSpMkLst>
            <pc:docMk/>
            <pc:sldMk cId="3794359645" sldId="327"/>
            <ac:cxnSpMk id="9" creationId="{9886D413-9916-4C7F-9C0A-09A5832037EE}"/>
          </ac:cxnSpMkLst>
        </pc:cxnChg>
        <pc:cxnChg chg="add mod">
          <ac:chgData name="yang gao" userId="adc25fcf1bccc5b4" providerId="LiveId" clId="{18F21AEB-9C47-44B2-A3BF-9888EB72D1CF}" dt="2021-10-16T11:41:44.550" v="3339" actId="1076"/>
          <ac:cxnSpMkLst>
            <pc:docMk/>
            <pc:sldMk cId="3794359645" sldId="327"/>
            <ac:cxnSpMk id="11" creationId="{F3D040A5-7133-4621-B3C1-DDF6924883D6}"/>
          </ac:cxnSpMkLst>
        </pc:cxnChg>
        <pc:cxnChg chg="add mod">
          <ac:chgData name="yang gao" userId="adc25fcf1bccc5b4" providerId="LiveId" clId="{18F21AEB-9C47-44B2-A3BF-9888EB72D1CF}" dt="2021-10-16T11:42:25.803" v="3351" actId="1076"/>
          <ac:cxnSpMkLst>
            <pc:docMk/>
            <pc:sldMk cId="3794359645" sldId="327"/>
            <ac:cxnSpMk id="14" creationId="{ACBF8B2D-6000-4EAF-992E-6E3C426B8F05}"/>
          </ac:cxnSpMkLst>
        </pc:cxnChg>
        <pc:cxnChg chg="add mod">
          <ac:chgData name="yang gao" userId="adc25fcf1bccc5b4" providerId="LiveId" clId="{18F21AEB-9C47-44B2-A3BF-9888EB72D1CF}" dt="2021-10-16T11:42:38.030" v="3354" actId="14100"/>
          <ac:cxnSpMkLst>
            <pc:docMk/>
            <pc:sldMk cId="3794359645" sldId="327"/>
            <ac:cxnSpMk id="15" creationId="{9F6725DD-0EE5-432B-B3A4-5F97340ED87E}"/>
          </ac:cxnSpMkLst>
        </pc:cxnChg>
        <pc:cxnChg chg="add mod">
          <ac:chgData name="yang gao" userId="adc25fcf1bccc5b4" providerId="LiveId" clId="{18F21AEB-9C47-44B2-A3BF-9888EB72D1CF}" dt="2021-10-16T11:43:06.185" v="3365" actId="1076"/>
          <ac:cxnSpMkLst>
            <pc:docMk/>
            <pc:sldMk cId="3794359645" sldId="327"/>
            <ac:cxnSpMk id="21" creationId="{E733DB5E-16BC-46F2-AD33-967412F46F67}"/>
          </ac:cxnSpMkLst>
        </pc:cxnChg>
        <pc:cxnChg chg="add mod">
          <ac:chgData name="yang gao" userId="adc25fcf1bccc5b4" providerId="LiveId" clId="{18F21AEB-9C47-44B2-A3BF-9888EB72D1CF}" dt="2021-10-16T11:43:03.362" v="3364" actId="1076"/>
          <ac:cxnSpMkLst>
            <pc:docMk/>
            <pc:sldMk cId="3794359645" sldId="327"/>
            <ac:cxnSpMk id="23" creationId="{F4278645-0DE3-49EF-AE0C-ABC82A7446A0}"/>
          </ac:cxnSpMkLst>
        </pc:cxnChg>
        <pc:cxnChg chg="add mod">
          <ac:chgData name="yang gao" userId="adc25fcf1bccc5b4" providerId="LiveId" clId="{18F21AEB-9C47-44B2-A3BF-9888EB72D1CF}" dt="2021-10-16T11:44:05.396" v="3447" actId="1038"/>
          <ac:cxnSpMkLst>
            <pc:docMk/>
            <pc:sldMk cId="3794359645" sldId="327"/>
            <ac:cxnSpMk id="25" creationId="{78BA345A-CA60-4706-A00D-4468FD3C5116}"/>
          </ac:cxnSpMkLst>
        </pc:cxnChg>
        <pc:cxnChg chg="add mod">
          <ac:chgData name="yang gao" userId="adc25fcf1bccc5b4" providerId="LiveId" clId="{18F21AEB-9C47-44B2-A3BF-9888EB72D1CF}" dt="2021-10-16T11:44:05.396" v="3447" actId="1038"/>
          <ac:cxnSpMkLst>
            <pc:docMk/>
            <pc:sldMk cId="3794359645" sldId="327"/>
            <ac:cxnSpMk id="26" creationId="{A822ACB9-AF1B-4000-971E-F52BA7F11897}"/>
          </ac:cxnSpMkLst>
        </pc:cxnChg>
        <pc:cxnChg chg="add mod">
          <ac:chgData name="yang gao" userId="adc25fcf1bccc5b4" providerId="LiveId" clId="{18F21AEB-9C47-44B2-A3BF-9888EB72D1CF}" dt="2021-10-16T11:44:05.396" v="3447" actId="1038"/>
          <ac:cxnSpMkLst>
            <pc:docMk/>
            <pc:sldMk cId="3794359645" sldId="327"/>
            <ac:cxnSpMk id="27" creationId="{183AE969-F72C-4F9B-B610-7D6DFAEFBD7F}"/>
          </ac:cxnSpMkLst>
        </pc:cxnChg>
        <pc:cxnChg chg="add mod">
          <ac:chgData name="yang gao" userId="adc25fcf1bccc5b4" providerId="LiveId" clId="{18F21AEB-9C47-44B2-A3BF-9888EB72D1CF}" dt="2021-10-16T11:44:05.396" v="3447" actId="1038"/>
          <ac:cxnSpMkLst>
            <pc:docMk/>
            <pc:sldMk cId="3794359645" sldId="327"/>
            <ac:cxnSpMk id="28" creationId="{5743060A-214B-4668-B599-22D43213F13C}"/>
          </ac:cxnSpMkLst>
        </pc:cxnChg>
        <pc:cxnChg chg="add mod">
          <ac:chgData name="yang gao" userId="adc25fcf1bccc5b4" providerId="LiveId" clId="{18F21AEB-9C47-44B2-A3BF-9888EB72D1CF}" dt="2021-10-16T11:45:13.385" v="3458" actId="1076"/>
          <ac:cxnSpMkLst>
            <pc:docMk/>
            <pc:sldMk cId="3794359645" sldId="327"/>
            <ac:cxnSpMk id="30" creationId="{8E8C4F41-C169-4DFC-B940-00B32C48152F}"/>
          </ac:cxnSpMkLst>
        </pc:cxnChg>
        <pc:cxnChg chg="add mod">
          <ac:chgData name="yang gao" userId="adc25fcf1bccc5b4" providerId="LiveId" clId="{18F21AEB-9C47-44B2-A3BF-9888EB72D1CF}" dt="2021-10-16T11:45:16.927" v="3459" actId="1076"/>
          <ac:cxnSpMkLst>
            <pc:docMk/>
            <pc:sldMk cId="3794359645" sldId="327"/>
            <ac:cxnSpMk id="31" creationId="{3D1F7E22-C5F5-49E4-BF2C-ECBCD9D6BAC6}"/>
          </ac:cxnSpMkLst>
        </pc:cxnChg>
        <pc:cxnChg chg="add mod">
          <ac:chgData name="yang gao" userId="adc25fcf1bccc5b4" providerId="LiveId" clId="{18F21AEB-9C47-44B2-A3BF-9888EB72D1CF}" dt="2021-10-16T11:44:05.396" v="3447" actId="1038"/>
          <ac:cxnSpMkLst>
            <pc:docMk/>
            <pc:sldMk cId="3794359645" sldId="327"/>
            <ac:cxnSpMk id="34" creationId="{EB8F0887-B441-4A25-8870-E548D6F16AF2}"/>
          </ac:cxnSpMkLst>
        </pc:cxnChg>
        <pc:cxnChg chg="add mod">
          <ac:chgData name="yang gao" userId="adc25fcf1bccc5b4" providerId="LiveId" clId="{18F21AEB-9C47-44B2-A3BF-9888EB72D1CF}" dt="2021-10-16T11:44:05.396" v="3447" actId="1038"/>
          <ac:cxnSpMkLst>
            <pc:docMk/>
            <pc:sldMk cId="3794359645" sldId="327"/>
            <ac:cxnSpMk id="35" creationId="{B847F662-160C-499B-8D19-41EBB781C786}"/>
          </ac:cxnSpMkLst>
        </pc:cxnChg>
      </pc:sldChg>
      <pc:sldChg chg="modSp mod">
        <pc:chgData name="yang gao" userId="adc25fcf1bccc5b4" providerId="LiveId" clId="{18F21AEB-9C47-44B2-A3BF-9888EB72D1CF}" dt="2021-10-16T14:14:32.055" v="3740" actId="20577"/>
        <pc:sldMkLst>
          <pc:docMk/>
          <pc:sldMk cId="4246306447" sldId="328"/>
        </pc:sldMkLst>
        <pc:spChg chg="mod">
          <ac:chgData name="yang gao" userId="adc25fcf1bccc5b4" providerId="LiveId" clId="{18F21AEB-9C47-44B2-A3BF-9888EB72D1CF}" dt="2021-10-12T03:24:58.346" v="1006" actId="20577"/>
          <ac:spMkLst>
            <pc:docMk/>
            <pc:sldMk cId="4246306447" sldId="328"/>
            <ac:spMk id="2" creationId="{00000000-0000-0000-0000-000000000000}"/>
          </ac:spMkLst>
        </pc:spChg>
        <pc:spChg chg="mod">
          <ac:chgData name="yang gao" userId="adc25fcf1bccc5b4" providerId="LiveId" clId="{18F21AEB-9C47-44B2-A3BF-9888EB72D1CF}" dt="2021-10-16T14:14:32.055" v="3740" actId="20577"/>
          <ac:spMkLst>
            <pc:docMk/>
            <pc:sldMk cId="4246306447" sldId="328"/>
            <ac:spMk id="6" creationId="{FC34B31B-F46D-4892-A20C-EE320FBA89EB}"/>
          </ac:spMkLst>
        </pc:spChg>
        <pc:spChg chg="mod">
          <ac:chgData name="yang gao" userId="adc25fcf1bccc5b4" providerId="LiveId" clId="{18F21AEB-9C47-44B2-A3BF-9888EB72D1CF}" dt="2021-10-16T14:12:39.452" v="3653" actId="20577"/>
          <ac:spMkLst>
            <pc:docMk/>
            <pc:sldMk cId="4246306447" sldId="328"/>
            <ac:spMk id="8" creationId="{6C2E41CC-78EA-4696-A8F4-408FCF5E5D13}"/>
          </ac:spMkLst>
        </pc:spChg>
      </pc:sldChg>
      <pc:sldChg chg="modSp mod">
        <pc:chgData name="yang gao" userId="adc25fcf1bccc5b4" providerId="LiveId" clId="{18F21AEB-9C47-44B2-A3BF-9888EB72D1CF}" dt="2021-10-09T02:19:26.846" v="929" actId="20577"/>
        <pc:sldMkLst>
          <pc:docMk/>
          <pc:sldMk cId="1906977350" sldId="330"/>
        </pc:sldMkLst>
        <pc:spChg chg="mod">
          <ac:chgData name="yang gao" userId="adc25fcf1bccc5b4" providerId="LiveId" clId="{18F21AEB-9C47-44B2-A3BF-9888EB72D1CF}" dt="2021-10-09T02:19:26.846" v="929" actId="20577"/>
          <ac:spMkLst>
            <pc:docMk/>
            <pc:sldMk cId="1906977350" sldId="330"/>
            <ac:spMk id="2" creationId="{00000000-0000-0000-0000-000000000000}"/>
          </ac:spMkLst>
        </pc:spChg>
      </pc:sldChg>
      <pc:sldChg chg="addSp delSp modSp mod">
        <pc:chgData name="yang gao" userId="adc25fcf1bccc5b4" providerId="LiveId" clId="{18F21AEB-9C47-44B2-A3BF-9888EB72D1CF}" dt="2021-10-16T11:19:04.709" v="2999" actId="20577"/>
        <pc:sldMkLst>
          <pc:docMk/>
          <pc:sldMk cId="2534661086" sldId="333"/>
        </pc:sldMkLst>
        <pc:spChg chg="mod">
          <ac:chgData name="yang gao" userId="adc25fcf1bccc5b4" providerId="LiveId" clId="{18F21AEB-9C47-44B2-A3BF-9888EB72D1CF}" dt="2021-10-12T03:37:40.506" v="1241" actId="20577"/>
          <ac:spMkLst>
            <pc:docMk/>
            <pc:sldMk cId="2534661086" sldId="333"/>
            <ac:spMk id="2" creationId="{00000000-0000-0000-0000-000000000000}"/>
          </ac:spMkLst>
        </pc:spChg>
        <pc:spChg chg="del">
          <ac:chgData name="yang gao" userId="adc25fcf1bccc5b4" providerId="LiveId" clId="{18F21AEB-9C47-44B2-A3BF-9888EB72D1CF}" dt="2021-10-12T03:32:42.866" v="1056" actId="478"/>
          <ac:spMkLst>
            <pc:docMk/>
            <pc:sldMk cId="2534661086" sldId="333"/>
            <ac:spMk id="3" creationId="{DEEB5B66-ECCB-4DF3-B2FB-5F09BAA9B31D}"/>
          </ac:spMkLst>
        </pc:spChg>
        <pc:spChg chg="del">
          <ac:chgData name="yang gao" userId="adc25fcf1bccc5b4" providerId="LiveId" clId="{18F21AEB-9C47-44B2-A3BF-9888EB72D1CF}" dt="2021-10-12T03:32:44.397" v="1058" actId="478"/>
          <ac:spMkLst>
            <pc:docMk/>
            <pc:sldMk cId="2534661086" sldId="333"/>
            <ac:spMk id="4" creationId="{05A39259-C8FF-467D-AF8E-031AE521D7FD}"/>
          </ac:spMkLst>
        </pc:spChg>
        <pc:spChg chg="add mod">
          <ac:chgData name="yang gao" userId="adc25fcf1bccc5b4" providerId="LiveId" clId="{18F21AEB-9C47-44B2-A3BF-9888EB72D1CF}" dt="2021-10-16T11:19:04.709" v="2999" actId="20577"/>
          <ac:spMkLst>
            <pc:docMk/>
            <pc:sldMk cId="2534661086" sldId="333"/>
            <ac:spMk id="8" creationId="{C5F170BA-9F7B-4F24-8B56-2129153C4A72}"/>
          </ac:spMkLst>
        </pc:spChg>
        <pc:spChg chg="del">
          <ac:chgData name="yang gao" userId="adc25fcf1bccc5b4" providerId="LiveId" clId="{18F21AEB-9C47-44B2-A3BF-9888EB72D1CF}" dt="2021-10-12T03:32:43.627" v="1057" actId="478"/>
          <ac:spMkLst>
            <pc:docMk/>
            <pc:sldMk cId="2534661086" sldId="333"/>
            <ac:spMk id="13" creationId="{6D8D3B27-B334-42EB-99BF-7534A8057051}"/>
          </ac:spMkLst>
        </pc:spChg>
        <pc:spChg chg="del">
          <ac:chgData name="yang gao" userId="adc25fcf1bccc5b4" providerId="LiveId" clId="{18F21AEB-9C47-44B2-A3BF-9888EB72D1CF}" dt="2021-10-12T03:32:45.049" v="1059" actId="478"/>
          <ac:spMkLst>
            <pc:docMk/>
            <pc:sldMk cId="2534661086" sldId="333"/>
            <ac:spMk id="25" creationId="{D840B5C5-493B-4A3B-9A50-C6A18223D705}"/>
          </ac:spMkLst>
        </pc:spChg>
        <pc:spChg chg="del">
          <ac:chgData name="yang gao" userId="adc25fcf1bccc5b4" providerId="LiveId" clId="{18F21AEB-9C47-44B2-A3BF-9888EB72D1CF}" dt="2021-10-12T03:32:46.655" v="1060" actId="478"/>
          <ac:spMkLst>
            <pc:docMk/>
            <pc:sldMk cId="2534661086" sldId="333"/>
            <ac:spMk id="26" creationId="{03AE8D6C-BC92-43CD-A165-91A314CF085C}"/>
          </ac:spMkLst>
        </pc:spChg>
      </pc:sldChg>
      <pc:sldChg chg="modSp mod">
        <pc:chgData name="yang gao" userId="adc25fcf1bccc5b4" providerId="LiveId" clId="{18F21AEB-9C47-44B2-A3BF-9888EB72D1CF}" dt="2021-10-16T11:20:46.363" v="3002" actId="20577"/>
        <pc:sldMkLst>
          <pc:docMk/>
          <pc:sldMk cId="1388227472" sldId="334"/>
        </pc:sldMkLst>
        <pc:spChg chg="mod">
          <ac:chgData name="yang gao" userId="adc25fcf1bccc5b4" providerId="LiveId" clId="{18F21AEB-9C47-44B2-A3BF-9888EB72D1CF}" dt="2021-10-09T02:13:29.928" v="524" actId="20577"/>
          <ac:spMkLst>
            <pc:docMk/>
            <pc:sldMk cId="1388227472" sldId="334"/>
            <ac:spMk id="2" creationId="{00000000-0000-0000-0000-000000000000}"/>
          </ac:spMkLst>
        </pc:spChg>
        <pc:spChg chg="mod">
          <ac:chgData name="yang gao" userId="adc25fcf1bccc5b4" providerId="LiveId" clId="{18F21AEB-9C47-44B2-A3BF-9888EB72D1CF}" dt="2021-10-16T11:20:46.363" v="3002" actId="20577"/>
          <ac:spMkLst>
            <pc:docMk/>
            <pc:sldMk cId="1388227472" sldId="334"/>
            <ac:spMk id="9" creationId="{7CB286ED-7645-4AD1-8C25-69A6F1F35C9A}"/>
          </ac:spMkLst>
        </pc:spChg>
      </pc:sldChg>
      <pc:sldChg chg="modSp mod">
        <pc:chgData name="yang gao" userId="adc25fcf1bccc5b4" providerId="LiveId" clId="{18F21AEB-9C47-44B2-A3BF-9888EB72D1CF}" dt="2021-10-15T14:12:26.446" v="2935" actId="20577"/>
        <pc:sldMkLst>
          <pc:docMk/>
          <pc:sldMk cId="650756858" sldId="336"/>
        </pc:sldMkLst>
        <pc:spChg chg="mod">
          <ac:chgData name="yang gao" userId="adc25fcf1bccc5b4" providerId="LiveId" clId="{18F21AEB-9C47-44B2-A3BF-9888EB72D1CF}" dt="2021-10-15T14:12:26.446" v="2935" actId="20577"/>
          <ac:spMkLst>
            <pc:docMk/>
            <pc:sldMk cId="650756858" sldId="336"/>
            <ac:spMk id="4" creationId="{D3F6758A-7A67-40B7-A7B0-51885F82062D}"/>
          </ac:spMkLst>
        </pc:spChg>
      </pc:sldChg>
      <pc:sldChg chg="addSp modSp add mod">
        <pc:chgData name="yang gao" userId="adc25fcf1bccc5b4" providerId="LiveId" clId="{18F21AEB-9C47-44B2-A3BF-9888EB72D1CF}" dt="2021-10-16T11:36:27.280" v="3290" actId="1076"/>
        <pc:sldMkLst>
          <pc:docMk/>
          <pc:sldMk cId="1253843034" sldId="337"/>
        </pc:sldMkLst>
        <pc:spChg chg="mod">
          <ac:chgData name="yang gao" userId="adc25fcf1bccc5b4" providerId="LiveId" clId="{18F21AEB-9C47-44B2-A3BF-9888EB72D1CF}" dt="2021-10-13T08:21:19.717" v="2287" actId="20577"/>
          <ac:spMkLst>
            <pc:docMk/>
            <pc:sldMk cId="1253843034" sldId="337"/>
            <ac:spMk id="2" creationId="{00000000-0000-0000-0000-000000000000}"/>
          </ac:spMkLst>
        </pc:spChg>
        <pc:spChg chg="add mod">
          <ac:chgData name="yang gao" userId="adc25fcf1bccc5b4" providerId="LiveId" clId="{18F21AEB-9C47-44B2-A3BF-9888EB72D1CF}" dt="2021-10-16T11:36:27.280" v="3290" actId="1076"/>
          <ac:spMkLst>
            <pc:docMk/>
            <pc:sldMk cId="1253843034" sldId="337"/>
            <ac:spMk id="3" creationId="{2AD911C0-C681-42F7-801D-2CA9FDBC787B}"/>
          </ac:spMkLst>
        </pc:spChg>
        <pc:spChg chg="mod">
          <ac:chgData name="yang gao" userId="adc25fcf1bccc5b4" providerId="LiveId" clId="{18F21AEB-9C47-44B2-A3BF-9888EB72D1CF}" dt="2021-10-13T08:24:07.984" v="2465" actId="20577"/>
          <ac:spMkLst>
            <pc:docMk/>
            <pc:sldMk cId="1253843034" sldId="337"/>
            <ac:spMk id="4" creationId="{D04A68ED-24F4-479D-BF75-4CC9695B4FEC}"/>
          </ac:spMkLst>
        </pc:spChg>
      </pc:sldChg>
      <pc:sldChg chg="modSp add mod ord">
        <pc:chgData name="yang gao" userId="adc25fcf1bccc5b4" providerId="LiveId" clId="{18F21AEB-9C47-44B2-A3BF-9888EB72D1CF}" dt="2021-10-16T11:52:22.606" v="3553"/>
        <pc:sldMkLst>
          <pc:docMk/>
          <pc:sldMk cId="1728272856" sldId="338"/>
        </pc:sldMkLst>
        <pc:spChg chg="mod">
          <ac:chgData name="yang gao" userId="adc25fcf1bccc5b4" providerId="LiveId" clId="{18F21AEB-9C47-44B2-A3BF-9888EB72D1CF}" dt="2021-10-13T08:27:40.300" v="2667" actId="20577"/>
          <ac:spMkLst>
            <pc:docMk/>
            <pc:sldMk cId="1728272856" sldId="338"/>
            <ac:spMk id="2" creationId="{00000000-0000-0000-0000-000000000000}"/>
          </ac:spMkLst>
        </pc:spChg>
      </pc:sldChg>
      <pc:sldChg chg="modSp add mod">
        <pc:chgData name="yang gao" userId="adc25fcf1bccc5b4" providerId="LiveId" clId="{18F21AEB-9C47-44B2-A3BF-9888EB72D1CF}" dt="2021-10-13T08:27:25.391" v="2651" actId="20577"/>
        <pc:sldMkLst>
          <pc:docMk/>
          <pc:sldMk cId="1074065825" sldId="339"/>
        </pc:sldMkLst>
        <pc:spChg chg="mod">
          <ac:chgData name="yang gao" userId="adc25fcf1bccc5b4" providerId="LiveId" clId="{18F21AEB-9C47-44B2-A3BF-9888EB72D1CF}" dt="2021-10-13T08:27:25.391" v="2651" actId="20577"/>
          <ac:spMkLst>
            <pc:docMk/>
            <pc:sldMk cId="1074065825" sldId="339"/>
            <ac:spMk id="2" creationId="{00000000-0000-0000-0000-000000000000}"/>
          </ac:spMkLst>
        </pc:spChg>
      </pc:sldChg>
      <pc:sldChg chg="modSp add mod">
        <pc:chgData name="yang gao" userId="adc25fcf1bccc5b4" providerId="LiveId" clId="{18F21AEB-9C47-44B2-A3BF-9888EB72D1CF}" dt="2021-10-13T08:28:24.858" v="2710" actId="27636"/>
        <pc:sldMkLst>
          <pc:docMk/>
          <pc:sldMk cId="1848942163" sldId="340"/>
        </pc:sldMkLst>
        <pc:spChg chg="mod">
          <ac:chgData name="yang gao" userId="adc25fcf1bccc5b4" providerId="LiveId" clId="{18F21AEB-9C47-44B2-A3BF-9888EB72D1CF}" dt="2021-10-13T08:28:24.858" v="2710" actId="27636"/>
          <ac:spMkLst>
            <pc:docMk/>
            <pc:sldMk cId="1848942163" sldId="340"/>
            <ac:spMk id="2" creationId="{00000000-0000-0000-0000-000000000000}"/>
          </ac:spMkLst>
        </pc:spChg>
      </pc:sldChg>
      <pc:sldChg chg="modSp add mod">
        <pc:chgData name="yang gao" userId="adc25fcf1bccc5b4" providerId="LiveId" clId="{18F21AEB-9C47-44B2-A3BF-9888EB72D1CF}" dt="2021-10-13T08:28:44.460" v="2744" actId="20577"/>
        <pc:sldMkLst>
          <pc:docMk/>
          <pc:sldMk cId="3132612388" sldId="341"/>
        </pc:sldMkLst>
        <pc:spChg chg="mod">
          <ac:chgData name="yang gao" userId="adc25fcf1bccc5b4" providerId="LiveId" clId="{18F21AEB-9C47-44B2-A3BF-9888EB72D1CF}" dt="2021-10-13T08:28:44.460" v="2744" actId="20577"/>
          <ac:spMkLst>
            <pc:docMk/>
            <pc:sldMk cId="3132612388" sldId="341"/>
            <ac:spMk id="2" creationId="{00000000-0000-0000-0000-000000000000}"/>
          </ac:spMkLst>
        </pc:spChg>
      </pc:sldChg>
    </pc:docChg>
  </pc:docChgLst>
  <pc:docChgLst>
    <pc:chgData name="yang gao" userId="adc25fcf1bccc5b4" providerId="LiveId" clId="{87E2CF60-AF97-45BF-877C-683A23069684}"/>
    <pc:docChg chg="undo redo custSel addSld delSld modSld">
      <pc:chgData name="yang gao" userId="adc25fcf1bccc5b4" providerId="LiveId" clId="{87E2CF60-AF97-45BF-877C-683A23069684}" dt="2023-10-26T13:23:56.821" v="4330" actId="478"/>
      <pc:docMkLst>
        <pc:docMk/>
      </pc:docMkLst>
      <pc:sldChg chg="addSp modSp mod">
        <pc:chgData name="yang gao" userId="adc25fcf1bccc5b4" providerId="LiveId" clId="{87E2CF60-AF97-45BF-877C-683A23069684}" dt="2023-10-23T14:28:21.110" v="285" actId="1076"/>
        <pc:sldMkLst>
          <pc:docMk/>
          <pc:sldMk cId="2668150170" sldId="256"/>
        </pc:sldMkLst>
        <pc:spChg chg="mod">
          <ac:chgData name="yang gao" userId="adc25fcf1bccc5b4" providerId="LiveId" clId="{87E2CF60-AF97-45BF-877C-683A23069684}" dt="2023-10-23T14:27:16.118" v="250"/>
          <ac:spMkLst>
            <pc:docMk/>
            <pc:sldMk cId="2668150170" sldId="256"/>
            <ac:spMk id="3" creationId="{71E2A857-BF49-4AD7-A23F-DFBC41A4CDCF}"/>
          </ac:spMkLst>
        </pc:spChg>
        <pc:spChg chg="add mod">
          <ac:chgData name="yang gao" userId="adc25fcf1bccc5b4" providerId="LiveId" clId="{87E2CF60-AF97-45BF-877C-683A23069684}" dt="2023-10-23T14:28:21.110" v="285" actId="1076"/>
          <ac:spMkLst>
            <pc:docMk/>
            <pc:sldMk cId="2668150170" sldId="256"/>
            <ac:spMk id="5" creationId="{533C5411-C6DF-FF17-3AFA-CF687E1AC7D4}"/>
          </ac:spMkLst>
        </pc:spChg>
      </pc:sldChg>
      <pc:sldChg chg="del">
        <pc:chgData name="yang gao" userId="adc25fcf1bccc5b4" providerId="LiveId" clId="{87E2CF60-AF97-45BF-877C-683A23069684}" dt="2023-10-23T14:25:09.457" v="169" actId="47"/>
        <pc:sldMkLst>
          <pc:docMk/>
          <pc:sldMk cId="3433910523" sldId="321"/>
        </pc:sldMkLst>
      </pc:sldChg>
      <pc:sldChg chg="del">
        <pc:chgData name="yang gao" userId="adc25fcf1bccc5b4" providerId="LiveId" clId="{87E2CF60-AF97-45BF-877C-683A23069684}" dt="2023-10-23T14:25:11.466" v="171" actId="47"/>
        <pc:sldMkLst>
          <pc:docMk/>
          <pc:sldMk cId="934377069" sldId="322"/>
        </pc:sldMkLst>
      </pc:sldChg>
      <pc:sldChg chg="del">
        <pc:chgData name="yang gao" userId="adc25fcf1bccc5b4" providerId="LiveId" clId="{87E2CF60-AF97-45BF-877C-683A23069684}" dt="2023-10-23T14:25:10.533" v="170" actId="47"/>
        <pc:sldMkLst>
          <pc:docMk/>
          <pc:sldMk cId="3379086871" sldId="325"/>
        </pc:sldMkLst>
      </pc:sldChg>
      <pc:sldChg chg="addSp delSp modSp mod">
        <pc:chgData name="yang gao" userId="adc25fcf1bccc5b4" providerId="LiveId" clId="{87E2CF60-AF97-45BF-877C-683A23069684}" dt="2023-10-26T11:11:57.847" v="2633" actId="20577"/>
        <pc:sldMkLst>
          <pc:docMk/>
          <pc:sldMk cId="2534661086" sldId="333"/>
        </pc:sldMkLst>
        <pc:spChg chg="mod">
          <ac:chgData name="yang gao" userId="adc25fcf1bccc5b4" providerId="LiveId" clId="{87E2CF60-AF97-45BF-877C-683A23069684}" dt="2023-10-23T14:24:19.294" v="135" actId="20577"/>
          <ac:spMkLst>
            <pc:docMk/>
            <pc:sldMk cId="2534661086" sldId="333"/>
            <ac:spMk id="2" creationId="{00000000-0000-0000-0000-000000000000}"/>
          </ac:spMkLst>
        </pc:spChg>
        <pc:spChg chg="add mod">
          <ac:chgData name="yang gao" userId="adc25fcf1bccc5b4" providerId="LiveId" clId="{87E2CF60-AF97-45BF-877C-683A23069684}" dt="2023-10-26T11:11:57.847" v="2633" actId="20577"/>
          <ac:spMkLst>
            <pc:docMk/>
            <pc:sldMk cId="2534661086" sldId="333"/>
            <ac:spMk id="3" creationId="{ED031CFB-6351-888B-725A-0AA9FCAFC867}"/>
          </ac:spMkLst>
        </pc:spChg>
        <pc:spChg chg="del mod">
          <ac:chgData name="yang gao" userId="adc25fcf1bccc5b4" providerId="LiveId" clId="{87E2CF60-AF97-45BF-877C-683A23069684}" dt="2023-10-26T11:04:49.288" v="2263" actId="478"/>
          <ac:spMkLst>
            <pc:docMk/>
            <pc:sldMk cId="2534661086" sldId="333"/>
            <ac:spMk id="5" creationId="{6BED296D-D6BC-B573-E6D4-FDF9777A8AEB}"/>
          </ac:spMkLst>
        </pc:spChg>
        <pc:spChg chg="mod ord">
          <ac:chgData name="yang gao" userId="adc25fcf1bccc5b4" providerId="LiveId" clId="{87E2CF60-AF97-45BF-877C-683A23069684}" dt="2023-10-26T11:11:02.400" v="2547" actId="1076"/>
          <ac:spMkLst>
            <pc:docMk/>
            <pc:sldMk cId="2534661086" sldId="333"/>
            <ac:spMk id="9" creationId="{A0338F01-22FC-BC9C-284D-13FD86A76916}"/>
          </ac:spMkLst>
        </pc:spChg>
        <pc:spChg chg="del">
          <ac:chgData name="yang gao" userId="adc25fcf1bccc5b4" providerId="LiveId" clId="{87E2CF60-AF97-45BF-877C-683A23069684}" dt="2023-10-26T10:53:53.069" v="2214" actId="478"/>
          <ac:spMkLst>
            <pc:docMk/>
            <pc:sldMk cId="2534661086" sldId="333"/>
            <ac:spMk id="10" creationId="{F3891202-1102-EA84-02F8-D4D83DBD7A4C}"/>
          </ac:spMkLst>
        </pc:spChg>
        <pc:spChg chg="del">
          <ac:chgData name="yang gao" userId="adc25fcf1bccc5b4" providerId="LiveId" clId="{87E2CF60-AF97-45BF-877C-683A23069684}" dt="2023-10-26T10:53:53.069" v="2214" actId="478"/>
          <ac:spMkLst>
            <pc:docMk/>
            <pc:sldMk cId="2534661086" sldId="333"/>
            <ac:spMk id="16" creationId="{1430B920-866A-06B5-EB7B-551046A73E4D}"/>
          </ac:spMkLst>
        </pc:spChg>
        <pc:spChg chg="del">
          <ac:chgData name="yang gao" userId="adc25fcf1bccc5b4" providerId="LiveId" clId="{87E2CF60-AF97-45BF-877C-683A23069684}" dt="2023-10-26T10:53:53.069" v="2214" actId="478"/>
          <ac:spMkLst>
            <pc:docMk/>
            <pc:sldMk cId="2534661086" sldId="333"/>
            <ac:spMk id="17" creationId="{F0259DB6-54D0-9618-9DEA-D46D11DEC5F2}"/>
          </ac:spMkLst>
        </pc:spChg>
        <pc:spChg chg="del">
          <ac:chgData name="yang gao" userId="adc25fcf1bccc5b4" providerId="LiveId" clId="{87E2CF60-AF97-45BF-877C-683A23069684}" dt="2023-10-26T10:53:53.069" v="2214" actId="478"/>
          <ac:spMkLst>
            <pc:docMk/>
            <pc:sldMk cId="2534661086" sldId="333"/>
            <ac:spMk id="18" creationId="{49D6D29D-6C83-4867-DE6F-9196B906807F}"/>
          </ac:spMkLst>
        </pc:spChg>
        <pc:spChg chg="del">
          <ac:chgData name="yang gao" userId="adc25fcf1bccc5b4" providerId="LiveId" clId="{87E2CF60-AF97-45BF-877C-683A23069684}" dt="2023-10-26T10:53:53.069" v="2214" actId="478"/>
          <ac:spMkLst>
            <pc:docMk/>
            <pc:sldMk cId="2534661086" sldId="333"/>
            <ac:spMk id="28" creationId="{A3E0025B-1E69-277E-8ADE-B5EC1DACEC20}"/>
          </ac:spMkLst>
        </pc:spChg>
        <pc:spChg chg="del">
          <ac:chgData name="yang gao" userId="adc25fcf1bccc5b4" providerId="LiveId" clId="{87E2CF60-AF97-45BF-877C-683A23069684}" dt="2023-10-26T11:03:11.741" v="2217" actId="478"/>
          <ac:spMkLst>
            <pc:docMk/>
            <pc:sldMk cId="2534661086" sldId="333"/>
            <ac:spMk id="30" creationId="{DB14F624-1B33-52FC-3FF9-21867AE7108F}"/>
          </ac:spMkLst>
        </pc:spChg>
        <pc:spChg chg="del">
          <ac:chgData name="yang gao" userId="adc25fcf1bccc5b4" providerId="LiveId" clId="{87E2CF60-AF97-45BF-877C-683A23069684}" dt="2023-10-26T10:53:53.069" v="2214" actId="478"/>
          <ac:spMkLst>
            <pc:docMk/>
            <pc:sldMk cId="2534661086" sldId="333"/>
            <ac:spMk id="32" creationId="{9C13E684-6A51-9508-83AB-75D0BB11D774}"/>
          </ac:spMkLst>
        </pc:spChg>
        <pc:spChg chg="del">
          <ac:chgData name="yang gao" userId="adc25fcf1bccc5b4" providerId="LiveId" clId="{87E2CF60-AF97-45BF-877C-683A23069684}" dt="2023-10-26T10:53:53.069" v="2214" actId="478"/>
          <ac:spMkLst>
            <pc:docMk/>
            <pc:sldMk cId="2534661086" sldId="333"/>
            <ac:spMk id="34" creationId="{15D3CACC-7F85-9A12-6747-20B669F86823}"/>
          </ac:spMkLst>
        </pc:spChg>
        <pc:spChg chg="del">
          <ac:chgData name="yang gao" userId="adc25fcf1bccc5b4" providerId="LiveId" clId="{87E2CF60-AF97-45BF-877C-683A23069684}" dt="2023-10-26T10:53:50.458" v="2213" actId="478"/>
          <ac:spMkLst>
            <pc:docMk/>
            <pc:sldMk cId="2534661086" sldId="333"/>
            <ac:spMk id="35" creationId="{13EB6152-1B4C-ADE6-9E2E-3ECBE9C9F24F}"/>
          </ac:spMkLst>
        </pc:spChg>
        <pc:cxnChg chg="del">
          <ac:chgData name="yang gao" userId="adc25fcf1bccc5b4" providerId="LiveId" clId="{87E2CF60-AF97-45BF-877C-683A23069684}" dt="2023-10-26T10:53:53.069" v="2214" actId="478"/>
          <ac:cxnSpMkLst>
            <pc:docMk/>
            <pc:sldMk cId="2534661086" sldId="333"/>
            <ac:cxnSpMk id="11" creationId="{9497B020-EC04-7D26-AA04-0BAC4304CD87}"/>
          </ac:cxnSpMkLst>
        </pc:cxnChg>
        <pc:cxnChg chg="del">
          <ac:chgData name="yang gao" userId="adc25fcf1bccc5b4" providerId="LiveId" clId="{87E2CF60-AF97-45BF-877C-683A23069684}" dt="2023-10-26T10:53:53.069" v="2214" actId="478"/>
          <ac:cxnSpMkLst>
            <pc:docMk/>
            <pc:sldMk cId="2534661086" sldId="333"/>
            <ac:cxnSpMk id="12" creationId="{91C77F39-5A7B-8404-6B28-BE615A24D530}"/>
          </ac:cxnSpMkLst>
        </pc:cxnChg>
        <pc:cxnChg chg="del">
          <ac:chgData name="yang gao" userId="adc25fcf1bccc5b4" providerId="LiveId" clId="{87E2CF60-AF97-45BF-877C-683A23069684}" dt="2023-10-26T10:53:53.069" v="2214" actId="478"/>
          <ac:cxnSpMkLst>
            <pc:docMk/>
            <pc:sldMk cId="2534661086" sldId="333"/>
            <ac:cxnSpMk id="13" creationId="{6EB5C19E-01C7-9E92-A6E1-D53E0ED4A036}"/>
          </ac:cxnSpMkLst>
        </pc:cxnChg>
        <pc:cxnChg chg="del">
          <ac:chgData name="yang gao" userId="adc25fcf1bccc5b4" providerId="LiveId" clId="{87E2CF60-AF97-45BF-877C-683A23069684}" dt="2023-10-26T10:53:53.069" v="2214" actId="478"/>
          <ac:cxnSpMkLst>
            <pc:docMk/>
            <pc:sldMk cId="2534661086" sldId="333"/>
            <ac:cxnSpMk id="14" creationId="{9E9ED9BD-7538-BACB-9CD4-41961C73A744}"/>
          </ac:cxnSpMkLst>
        </pc:cxnChg>
        <pc:cxnChg chg="del">
          <ac:chgData name="yang gao" userId="adc25fcf1bccc5b4" providerId="LiveId" clId="{87E2CF60-AF97-45BF-877C-683A23069684}" dt="2023-10-26T10:53:53.069" v="2214" actId="478"/>
          <ac:cxnSpMkLst>
            <pc:docMk/>
            <pc:sldMk cId="2534661086" sldId="333"/>
            <ac:cxnSpMk id="15" creationId="{3F7BF237-FDF0-73D4-1463-C1D9BA65B8D2}"/>
          </ac:cxnSpMkLst>
        </pc:cxnChg>
        <pc:cxnChg chg="del">
          <ac:chgData name="yang gao" userId="adc25fcf1bccc5b4" providerId="LiveId" clId="{87E2CF60-AF97-45BF-877C-683A23069684}" dt="2023-10-26T10:53:53.069" v="2214" actId="478"/>
          <ac:cxnSpMkLst>
            <pc:docMk/>
            <pc:sldMk cId="2534661086" sldId="333"/>
            <ac:cxnSpMk id="27" creationId="{1AC394EF-FBB7-CFAB-6F70-7618D3DA0CA4}"/>
          </ac:cxnSpMkLst>
        </pc:cxnChg>
        <pc:cxnChg chg="del">
          <ac:chgData name="yang gao" userId="adc25fcf1bccc5b4" providerId="LiveId" clId="{87E2CF60-AF97-45BF-877C-683A23069684}" dt="2023-10-26T11:03:13.794" v="2218" actId="478"/>
          <ac:cxnSpMkLst>
            <pc:docMk/>
            <pc:sldMk cId="2534661086" sldId="333"/>
            <ac:cxnSpMk id="29" creationId="{C064DB66-79C4-1C23-37CD-904F754FA88B}"/>
          </ac:cxnSpMkLst>
        </pc:cxnChg>
      </pc:sldChg>
      <pc:sldChg chg="addSp delSp modSp mod">
        <pc:chgData name="yang gao" userId="adc25fcf1bccc5b4" providerId="LiveId" clId="{87E2CF60-AF97-45BF-877C-683A23069684}" dt="2023-10-26T12:50:03.287" v="4153"/>
        <pc:sldMkLst>
          <pc:docMk/>
          <pc:sldMk cId="1388227472" sldId="334"/>
        </pc:sldMkLst>
        <pc:spChg chg="mod">
          <ac:chgData name="yang gao" userId="adc25fcf1bccc5b4" providerId="LiveId" clId="{87E2CF60-AF97-45BF-877C-683A23069684}" dt="2023-10-23T14:24:59.811" v="166"/>
          <ac:spMkLst>
            <pc:docMk/>
            <pc:sldMk cId="1388227472" sldId="334"/>
            <ac:spMk id="2" creationId="{00000000-0000-0000-0000-000000000000}"/>
          </ac:spMkLst>
        </pc:spChg>
        <pc:spChg chg="add mod">
          <ac:chgData name="yang gao" userId="adc25fcf1bccc5b4" providerId="LiveId" clId="{87E2CF60-AF97-45BF-877C-683A23069684}" dt="2023-10-26T12:50:03.287" v="4153"/>
          <ac:spMkLst>
            <pc:docMk/>
            <pc:sldMk cId="1388227472" sldId="334"/>
            <ac:spMk id="3" creationId="{06D063E9-D2FE-28F1-320C-F6D5A701159A}"/>
          </ac:spMkLst>
        </pc:spChg>
        <pc:spChg chg="del">
          <ac:chgData name="yang gao" userId="adc25fcf1bccc5b4" providerId="LiveId" clId="{87E2CF60-AF97-45BF-877C-683A23069684}" dt="2023-10-26T12:46:10.715" v="3918" actId="478"/>
          <ac:spMkLst>
            <pc:docMk/>
            <pc:sldMk cId="1388227472" sldId="334"/>
            <ac:spMk id="5" creationId="{A4B2E2D4-4D35-4B21-B900-B20382B71A87}"/>
          </ac:spMkLst>
        </pc:spChg>
        <pc:spChg chg="del">
          <ac:chgData name="yang gao" userId="adc25fcf1bccc5b4" providerId="LiveId" clId="{87E2CF60-AF97-45BF-877C-683A23069684}" dt="2023-10-26T12:46:10.715" v="3918" actId="478"/>
          <ac:spMkLst>
            <pc:docMk/>
            <pc:sldMk cId="1388227472" sldId="334"/>
            <ac:spMk id="6" creationId="{BE0D8B7E-616E-9333-5AE7-F166A515F83A}"/>
          </ac:spMkLst>
        </pc:spChg>
        <pc:spChg chg="del">
          <ac:chgData name="yang gao" userId="adc25fcf1bccc5b4" providerId="LiveId" clId="{87E2CF60-AF97-45BF-877C-683A23069684}" dt="2023-10-26T12:46:10.715" v="3918" actId="478"/>
          <ac:spMkLst>
            <pc:docMk/>
            <pc:sldMk cId="1388227472" sldId="334"/>
            <ac:spMk id="9" creationId="{7CB286ED-7645-4AD1-8C25-69A6F1F35C9A}"/>
          </ac:spMkLst>
        </pc:spChg>
        <pc:spChg chg="del">
          <ac:chgData name="yang gao" userId="adc25fcf1bccc5b4" providerId="LiveId" clId="{87E2CF60-AF97-45BF-877C-683A23069684}" dt="2023-10-26T12:46:10.715" v="3918" actId="478"/>
          <ac:spMkLst>
            <pc:docMk/>
            <pc:sldMk cId="1388227472" sldId="334"/>
            <ac:spMk id="17" creationId="{68999428-3921-1F6C-77E9-2AB22CAEB442}"/>
          </ac:spMkLst>
        </pc:spChg>
        <pc:picChg chg="del">
          <ac:chgData name="yang gao" userId="adc25fcf1bccc5b4" providerId="LiveId" clId="{87E2CF60-AF97-45BF-877C-683A23069684}" dt="2023-10-26T12:46:10.715" v="3918" actId="478"/>
          <ac:picMkLst>
            <pc:docMk/>
            <pc:sldMk cId="1388227472" sldId="334"/>
            <ac:picMk id="4" creationId="{49C322C3-826D-5FCA-D178-238630BF98A5}"/>
          </ac:picMkLst>
        </pc:picChg>
        <pc:cxnChg chg="del">
          <ac:chgData name="yang gao" userId="adc25fcf1bccc5b4" providerId="LiveId" clId="{87E2CF60-AF97-45BF-877C-683A23069684}" dt="2023-10-26T12:46:10.715" v="3918" actId="478"/>
          <ac:cxnSpMkLst>
            <pc:docMk/>
            <pc:sldMk cId="1388227472" sldId="334"/>
            <ac:cxnSpMk id="14" creationId="{20877C6C-1A37-1EC1-C448-5BDB49C9A280}"/>
          </ac:cxnSpMkLst>
        </pc:cxnChg>
      </pc:sldChg>
      <pc:sldChg chg="addSp delSp modSp mod">
        <pc:chgData name="yang gao" userId="adc25fcf1bccc5b4" providerId="LiveId" clId="{87E2CF60-AF97-45BF-877C-683A23069684}" dt="2023-10-26T12:58:47.340" v="4178" actId="5793"/>
        <pc:sldMkLst>
          <pc:docMk/>
          <pc:sldMk cId="650756858" sldId="336"/>
        </pc:sldMkLst>
        <pc:spChg chg="mod">
          <ac:chgData name="yang gao" userId="adc25fcf1bccc5b4" providerId="LiveId" clId="{87E2CF60-AF97-45BF-877C-683A23069684}" dt="2023-10-23T14:26:33.822" v="236"/>
          <ac:spMkLst>
            <pc:docMk/>
            <pc:sldMk cId="650756858" sldId="336"/>
            <ac:spMk id="2" creationId="{00000000-0000-0000-0000-000000000000}"/>
          </ac:spMkLst>
        </pc:spChg>
        <pc:spChg chg="add mod">
          <ac:chgData name="yang gao" userId="adc25fcf1bccc5b4" providerId="LiveId" clId="{87E2CF60-AF97-45BF-877C-683A23069684}" dt="2023-10-26T12:58:47.340" v="4178" actId="5793"/>
          <ac:spMkLst>
            <pc:docMk/>
            <pc:sldMk cId="650756858" sldId="336"/>
            <ac:spMk id="3" creationId="{140EB2C1-2223-E341-C7A2-D8A90A571460}"/>
          </ac:spMkLst>
        </pc:spChg>
        <pc:spChg chg="del mod">
          <ac:chgData name="yang gao" userId="adc25fcf1bccc5b4" providerId="LiveId" clId="{87E2CF60-AF97-45BF-877C-683A23069684}" dt="2023-10-26T12:58:42.129" v="4174" actId="478"/>
          <ac:spMkLst>
            <pc:docMk/>
            <pc:sldMk cId="650756858" sldId="336"/>
            <ac:spMk id="4" creationId="{D3F6758A-7A67-40B7-A7B0-51885F82062D}"/>
          </ac:spMkLst>
        </pc:spChg>
      </pc:sldChg>
      <pc:sldChg chg="del">
        <pc:chgData name="yang gao" userId="adc25fcf1bccc5b4" providerId="LiveId" clId="{87E2CF60-AF97-45BF-877C-683A23069684}" dt="2023-10-23T14:25:07.422" v="167" actId="47"/>
        <pc:sldMkLst>
          <pc:docMk/>
          <pc:sldMk cId="1253843034" sldId="337"/>
        </pc:sldMkLst>
      </pc:sldChg>
      <pc:sldChg chg="del">
        <pc:chgData name="yang gao" userId="adc25fcf1bccc5b4" providerId="LiveId" clId="{87E2CF60-AF97-45BF-877C-683A23069684}" dt="2023-10-23T14:25:08.240" v="168" actId="47"/>
        <pc:sldMkLst>
          <pc:docMk/>
          <pc:sldMk cId="3825448670" sldId="343"/>
        </pc:sldMkLst>
      </pc:sldChg>
      <pc:sldChg chg="delSp modSp mod">
        <pc:chgData name="yang gao" userId="adc25fcf1bccc5b4" providerId="LiveId" clId="{87E2CF60-AF97-45BF-877C-683A23069684}" dt="2023-10-23T12:21:09.290" v="56" actId="478"/>
        <pc:sldMkLst>
          <pc:docMk/>
          <pc:sldMk cId="1651790676" sldId="344"/>
        </pc:sldMkLst>
        <pc:spChg chg="mod">
          <ac:chgData name="yang gao" userId="adc25fcf1bccc5b4" providerId="LiveId" clId="{87E2CF60-AF97-45BF-877C-683A23069684}" dt="2023-10-23T12:21:00.203" v="55"/>
          <ac:spMkLst>
            <pc:docMk/>
            <pc:sldMk cId="1651790676" sldId="344"/>
            <ac:spMk id="2" creationId="{00000000-0000-0000-0000-000000000000}"/>
          </ac:spMkLst>
        </pc:spChg>
        <pc:picChg chg="del">
          <ac:chgData name="yang gao" userId="adc25fcf1bccc5b4" providerId="LiveId" clId="{87E2CF60-AF97-45BF-877C-683A23069684}" dt="2023-10-23T12:21:09.290" v="56" actId="478"/>
          <ac:picMkLst>
            <pc:docMk/>
            <pc:sldMk cId="1651790676" sldId="344"/>
            <ac:picMk id="4" creationId="{782C54D3-E8D8-860C-9AC1-DC30EE4253CD}"/>
          </ac:picMkLst>
        </pc:picChg>
      </pc:sldChg>
      <pc:sldChg chg="del">
        <pc:chgData name="yang gao" userId="adc25fcf1bccc5b4" providerId="LiveId" clId="{87E2CF60-AF97-45BF-877C-683A23069684}" dt="2023-10-23T14:25:12.402" v="172" actId="47"/>
        <pc:sldMkLst>
          <pc:docMk/>
          <pc:sldMk cId="3932244109" sldId="345"/>
        </pc:sldMkLst>
      </pc:sldChg>
      <pc:sldChg chg="modSp mod">
        <pc:chgData name="yang gao" userId="adc25fcf1bccc5b4" providerId="LiveId" clId="{87E2CF60-AF97-45BF-877C-683A23069684}" dt="2023-10-26T12:58:33.588" v="4173"/>
        <pc:sldMkLst>
          <pc:docMk/>
          <pc:sldMk cId="1629182627" sldId="346"/>
        </pc:sldMkLst>
        <pc:spChg chg="mod">
          <ac:chgData name="yang gao" userId="adc25fcf1bccc5b4" providerId="LiveId" clId="{87E2CF60-AF97-45BF-877C-683A23069684}" dt="2023-10-26T12:58:33.588" v="4173"/>
          <ac:spMkLst>
            <pc:docMk/>
            <pc:sldMk cId="1629182627" sldId="346"/>
            <ac:spMk id="3" creationId="{DA6C7FBF-9D20-E773-2379-E255DF7C0D1E}"/>
          </ac:spMkLst>
        </pc:spChg>
      </pc:sldChg>
      <pc:sldChg chg="delSp modSp mod">
        <pc:chgData name="yang gao" userId="adc25fcf1bccc5b4" providerId="LiveId" clId="{87E2CF60-AF97-45BF-877C-683A23069684}" dt="2023-10-23T10:28:56.382" v="7" actId="478"/>
        <pc:sldMkLst>
          <pc:docMk/>
          <pc:sldMk cId="322870623" sldId="347"/>
        </pc:sldMkLst>
        <pc:spChg chg="mod">
          <ac:chgData name="yang gao" userId="adc25fcf1bccc5b4" providerId="LiveId" clId="{87E2CF60-AF97-45BF-877C-683A23069684}" dt="2023-10-23T10:28:50.388" v="3" actId="27636"/>
          <ac:spMkLst>
            <pc:docMk/>
            <pc:sldMk cId="322870623" sldId="347"/>
            <ac:spMk id="2" creationId="{00000000-0000-0000-0000-000000000000}"/>
          </ac:spMkLst>
        </pc:spChg>
        <pc:spChg chg="del">
          <ac:chgData name="yang gao" userId="adc25fcf1bccc5b4" providerId="LiveId" clId="{87E2CF60-AF97-45BF-877C-683A23069684}" dt="2023-10-23T10:28:56.382" v="7" actId="478"/>
          <ac:spMkLst>
            <pc:docMk/>
            <pc:sldMk cId="322870623" sldId="347"/>
            <ac:spMk id="12" creationId="{DEB5992E-F015-5B1A-39ED-DEDB5C0A6402}"/>
          </ac:spMkLst>
        </pc:spChg>
        <pc:spChg chg="del">
          <ac:chgData name="yang gao" userId="adc25fcf1bccc5b4" providerId="LiveId" clId="{87E2CF60-AF97-45BF-877C-683A23069684}" dt="2023-10-23T10:28:56.382" v="7" actId="478"/>
          <ac:spMkLst>
            <pc:docMk/>
            <pc:sldMk cId="322870623" sldId="347"/>
            <ac:spMk id="13" creationId="{F130E931-3C5B-7FA5-E132-068F3C30CB30}"/>
          </ac:spMkLst>
        </pc:spChg>
        <pc:spChg chg="del">
          <ac:chgData name="yang gao" userId="adc25fcf1bccc5b4" providerId="LiveId" clId="{87E2CF60-AF97-45BF-877C-683A23069684}" dt="2023-10-23T10:28:56.382" v="7" actId="478"/>
          <ac:spMkLst>
            <pc:docMk/>
            <pc:sldMk cId="322870623" sldId="347"/>
            <ac:spMk id="14" creationId="{464380DB-5339-7309-5E6D-0085FE7B59C5}"/>
          </ac:spMkLst>
        </pc:spChg>
        <pc:spChg chg="del">
          <ac:chgData name="yang gao" userId="adc25fcf1bccc5b4" providerId="LiveId" clId="{87E2CF60-AF97-45BF-877C-683A23069684}" dt="2023-10-23T10:28:56.382" v="7" actId="478"/>
          <ac:spMkLst>
            <pc:docMk/>
            <pc:sldMk cId="322870623" sldId="347"/>
            <ac:spMk id="15" creationId="{5BCF4C0E-590C-FCE0-559D-48F79D346C94}"/>
          </ac:spMkLst>
        </pc:spChg>
        <pc:spChg chg="del">
          <ac:chgData name="yang gao" userId="adc25fcf1bccc5b4" providerId="LiveId" clId="{87E2CF60-AF97-45BF-877C-683A23069684}" dt="2023-10-23T10:28:56.382" v="7" actId="478"/>
          <ac:spMkLst>
            <pc:docMk/>
            <pc:sldMk cId="322870623" sldId="347"/>
            <ac:spMk id="16" creationId="{72BAA268-3F47-966D-B0D2-F98D7DD887ED}"/>
          </ac:spMkLst>
        </pc:spChg>
        <pc:spChg chg="del">
          <ac:chgData name="yang gao" userId="adc25fcf1bccc5b4" providerId="LiveId" clId="{87E2CF60-AF97-45BF-877C-683A23069684}" dt="2023-10-23T10:28:56.382" v="7" actId="478"/>
          <ac:spMkLst>
            <pc:docMk/>
            <pc:sldMk cId="322870623" sldId="347"/>
            <ac:spMk id="17" creationId="{364212CB-94EF-9A59-3E83-3E5196B7F7E4}"/>
          </ac:spMkLst>
        </pc:spChg>
        <pc:spChg chg="del">
          <ac:chgData name="yang gao" userId="adc25fcf1bccc5b4" providerId="LiveId" clId="{87E2CF60-AF97-45BF-877C-683A23069684}" dt="2023-10-23T10:28:56.382" v="7" actId="478"/>
          <ac:spMkLst>
            <pc:docMk/>
            <pc:sldMk cId="322870623" sldId="347"/>
            <ac:spMk id="18" creationId="{8F8F49AD-FB54-D8F2-3756-34D6195961CB}"/>
          </ac:spMkLst>
        </pc:spChg>
        <pc:spChg chg="del">
          <ac:chgData name="yang gao" userId="adc25fcf1bccc5b4" providerId="LiveId" clId="{87E2CF60-AF97-45BF-877C-683A23069684}" dt="2023-10-23T10:28:56.382" v="7" actId="478"/>
          <ac:spMkLst>
            <pc:docMk/>
            <pc:sldMk cId="322870623" sldId="347"/>
            <ac:spMk id="19" creationId="{FA92FA78-44A7-443F-3DFD-30E1F8922269}"/>
          </ac:spMkLst>
        </pc:spChg>
        <pc:spChg chg="del">
          <ac:chgData name="yang gao" userId="adc25fcf1bccc5b4" providerId="LiveId" clId="{87E2CF60-AF97-45BF-877C-683A23069684}" dt="2023-10-23T10:28:56.382" v="7" actId="478"/>
          <ac:spMkLst>
            <pc:docMk/>
            <pc:sldMk cId="322870623" sldId="347"/>
            <ac:spMk id="20" creationId="{CD2C7B20-EAE7-122A-124F-C3BDB17A3423}"/>
          </ac:spMkLst>
        </pc:spChg>
        <pc:spChg chg="del">
          <ac:chgData name="yang gao" userId="adc25fcf1bccc5b4" providerId="LiveId" clId="{87E2CF60-AF97-45BF-877C-683A23069684}" dt="2023-10-23T10:28:56.382" v="7" actId="478"/>
          <ac:spMkLst>
            <pc:docMk/>
            <pc:sldMk cId="322870623" sldId="347"/>
            <ac:spMk id="21" creationId="{29F26774-0092-2475-23DA-86E769B5F366}"/>
          </ac:spMkLst>
        </pc:spChg>
        <pc:spChg chg="del">
          <ac:chgData name="yang gao" userId="adc25fcf1bccc5b4" providerId="LiveId" clId="{87E2CF60-AF97-45BF-877C-683A23069684}" dt="2023-10-23T10:28:56.382" v="7" actId="478"/>
          <ac:spMkLst>
            <pc:docMk/>
            <pc:sldMk cId="322870623" sldId="347"/>
            <ac:spMk id="22" creationId="{2AC729A8-0B53-3393-15D3-B50B6DDA209C}"/>
          </ac:spMkLst>
        </pc:spChg>
        <pc:spChg chg="del">
          <ac:chgData name="yang gao" userId="adc25fcf1bccc5b4" providerId="LiveId" clId="{87E2CF60-AF97-45BF-877C-683A23069684}" dt="2023-10-23T10:28:56.382" v="7" actId="478"/>
          <ac:spMkLst>
            <pc:docMk/>
            <pc:sldMk cId="322870623" sldId="347"/>
            <ac:spMk id="23" creationId="{6134C7EA-3427-54ED-07A9-4999F27ED282}"/>
          </ac:spMkLst>
        </pc:spChg>
        <pc:spChg chg="del">
          <ac:chgData name="yang gao" userId="adc25fcf1bccc5b4" providerId="LiveId" clId="{87E2CF60-AF97-45BF-877C-683A23069684}" dt="2023-10-23T10:28:56.382" v="7" actId="478"/>
          <ac:spMkLst>
            <pc:docMk/>
            <pc:sldMk cId="322870623" sldId="347"/>
            <ac:spMk id="24" creationId="{6C9BA5BF-2A97-8888-3D8C-7E278FFEE2E1}"/>
          </ac:spMkLst>
        </pc:spChg>
        <pc:spChg chg="del">
          <ac:chgData name="yang gao" userId="adc25fcf1bccc5b4" providerId="LiveId" clId="{87E2CF60-AF97-45BF-877C-683A23069684}" dt="2023-10-23T10:28:56.382" v="7" actId="478"/>
          <ac:spMkLst>
            <pc:docMk/>
            <pc:sldMk cId="322870623" sldId="347"/>
            <ac:spMk id="25" creationId="{92ABFF9F-2480-4FF9-55BC-B5DD1D465479}"/>
          </ac:spMkLst>
        </pc:spChg>
        <pc:spChg chg="del">
          <ac:chgData name="yang gao" userId="adc25fcf1bccc5b4" providerId="LiveId" clId="{87E2CF60-AF97-45BF-877C-683A23069684}" dt="2023-10-23T10:28:56.382" v="7" actId="478"/>
          <ac:spMkLst>
            <pc:docMk/>
            <pc:sldMk cId="322870623" sldId="347"/>
            <ac:spMk id="26" creationId="{67A026A8-2518-B49C-47F2-323953AAB43E}"/>
          </ac:spMkLst>
        </pc:spChg>
        <pc:spChg chg="del">
          <ac:chgData name="yang gao" userId="adc25fcf1bccc5b4" providerId="LiveId" clId="{87E2CF60-AF97-45BF-877C-683A23069684}" dt="2023-10-23T10:28:56.382" v="7" actId="478"/>
          <ac:spMkLst>
            <pc:docMk/>
            <pc:sldMk cId="322870623" sldId="347"/>
            <ac:spMk id="27" creationId="{51CD17AA-ADEB-D421-EEF3-79F0036F97E4}"/>
          </ac:spMkLst>
        </pc:spChg>
        <pc:spChg chg="del">
          <ac:chgData name="yang gao" userId="adc25fcf1bccc5b4" providerId="LiveId" clId="{87E2CF60-AF97-45BF-877C-683A23069684}" dt="2023-10-23T10:28:56.382" v="7" actId="478"/>
          <ac:spMkLst>
            <pc:docMk/>
            <pc:sldMk cId="322870623" sldId="347"/>
            <ac:spMk id="28" creationId="{D3500BB2-8014-3D34-2CBF-E1C0B84252A4}"/>
          </ac:spMkLst>
        </pc:spChg>
        <pc:spChg chg="del">
          <ac:chgData name="yang gao" userId="adc25fcf1bccc5b4" providerId="LiveId" clId="{87E2CF60-AF97-45BF-877C-683A23069684}" dt="2023-10-23T10:28:56.382" v="7" actId="478"/>
          <ac:spMkLst>
            <pc:docMk/>
            <pc:sldMk cId="322870623" sldId="347"/>
            <ac:spMk id="29" creationId="{1DEF00A7-E6EF-41A3-2F6D-5AD95ADC83ED}"/>
          </ac:spMkLst>
        </pc:spChg>
        <pc:spChg chg="del">
          <ac:chgData name="yang gao" userId="adc25fcf1bccc5b4" providerId="LiveId" clId="{87E2CF60-AF97-45BF-877C-683A23069684}" dt="2023-10-23T10:28:54.448" v="5" actId="478"/>
          <ac:spMkLst>
            <pc:docMk/>
            <pc:sldMk cId="322870623" sldId="347"/>
            <ac:spMk id="30" creationId="{E648A5D9-15F3-0E2E-4262-5822A32CB704}"/>
          </ac:spMkLst>
        </pc:spChg>
        <pc:picChg chg="del">
          <ac:chgData name="yang gao" userId="adc25fcf1bccc5b4" providerId="LiveId" clId="{87E2CF60-AF97-45BF-877C-683A23069684}" dt="2023-10-23T10:28:52.760" v="4" actId="478"/>
          <ac:picMkLst>
            <pc:docMk/>
            <pc:sldMk cId="322870623" sldId="347"/>
            <ac:picMk id="6" creationId="{7F636FD0-3D29-DE3E-15CF-AE2DB636BBF2}"/>
          </ac:picMkLst>
        </pc:picChg>
        <pc:picChg chg="del">
          <ac:chgData name="yang gao" userId="adc25fcf1bccc5b4" providerId="LiveId" clId="{87E2CF60-AF97-45BF-877C-683A23069684}" dt="2023-10-23T10:28:55.219" v="6" actId="478"/>
          <ac:picMkLst>
            <pc:docMk/>
            <pc:sldMk cId="322870623" sldId="347"/>
            <ac:picMk id="8" creationId="{9C8EA1C5-DCAE-4576-1D8B-D8F33376ED62}"/>
          </ac:picMkLst>
        </pc:picChg>
        <pc:picChg chg="del">
          <ac:chgData name="yang gao" userId="adc25fcf1bccc5b4" providerId="LiveId" clId="{87E2CF60-AF97-45BF-877C-683A23069684}" dt="2023-10-23T10:28:56.382" v="7" actId="478"/>
          <ac:picMkLst>
            <pc:docMk/>
            <pc:sldMk cId="322870623" sldId="347"/>
            <ac:picMk id="10" creationId="{B5C33379-E132-51D5-DADC-A7FD9A778D92}"/>
          </ac:picMkLst>
        </pc:picChg>
      </pc:sldChg>
      <pc:sldChg chg="modSp add mod">
        <pc:chgData name="yang gao" userId="adc25fcf1bccc5b4" providerId="LiveId" clId="{87E2CF60-AF97-45BF-877C-683A23069684}" dt="2023-10-25T14:48:14.860" v="287" actId="1076"/>
        <pc:sldMkLst>
          <pc:docMk/>
          <pc:sldMk cId="3638070762" sldId="348"/>
        </pc:sldMkLst>
        <pc:spChg chg="mod">
          <ac:chgData name="yang gao" userId="adc25fcf1bccc5b4" providerId="LiveId" clId="{87E2CF60-AF97-45BF-877C-683A23069684}" dt="2023-10-23T12:19:48.104" v="20"/>
          <ac:spMkLst>
            <pc:docMk/>
            <pc:sldMk cId="3638070762" sldId="348"/>
            <ac:spMk id="2" creationId="{00000000-0000-0000-0000-000000000000}"/>
          </ac:spMkLst>
        </pc:spChg>
        <pc:spChg chg="mod">
          <ac:chgData name="yang gao" userId="adc25fcf1bccc5b4" providerId="LiveId" clId="{87E2CF60-AF97-45BF-877C-683A23069684}" dt="2023-10-25T14:48:14.860" v="287" actId="1076"/>
          <ac:spMkLst>
            <pc:docMk/>
            <pc:sldMk cId="3638070762" sldId="348"/>
            <ac:spMk id="6" creationId="{31515C19-7AF2-D3D7-328D-8E658C521D3F}"/>
          </ac:spMkLst>
        </pc:spChg>
        <pc:picChg chg="mod">
          <ac:chgData name="yang gao" userId="adc25fcf1bccc5b4" providerId="LiveId" clId="{87E2CF60-AF97-45BF-877C-683A23069684}" dt="2023-10-25T14:48:12.701" v="286" actId="1076"/>
          <ac:picMkLst>
            <pc:docMk/>
            <pc:sldMk cId="3638070762" sldId="348"/>
            <ac:picMk id="5" creationId="{671C3F29-602C-CC46-DECF-F9EFD85EB2F8}"/>
          </ac:picMkLst>
        </pc:picChg>
      </pc:sldChg>
      <pc:sldChg chg="addSp modSp add mod">
        <pc:chgData name="yang gao" userId="adc25fcf1bccc5b4" providerId="LiveId" clId="{87E2CF60-AF97-45BF-877C-683A23069684}" dt="2023-10-26T10:44:27.676" v="1477"/>
        <pc:sldMkLst>
          <pc:docMk/>
          <pc:sldMk cId="1908061911" sldId="349"/>
        </pc:sldMkLst>
        <pc:spChg chg="mod">
          <ac:chgData name="yang gao" userId="adc25fcf1bccc5b4" providerId="LiveId" clId="{87E2CF60-AF97-45BF-877C-683A23069684}" dt="2023-10-23T12:21:45.901" v="93"/>
          <ac:spMkLst>
            <pc:docMk/>
            <pc:sldMk cId="1908061911" sldId="349"/>
            <ac:spMk id="2" creationId="{00000000-0000-0000-0000-000000000000}"/>
          </ac:spMkLst>
        </pc:spChg>
        <pc:spChg chg="add mod">
          <ac:chgData name="yang gao" userId="adc25fcf1bccc5b4" providerId="LiveId" clId="{87E2CF60-AF97-45BF-877C-683A23069684}" dt="2023-10-26T10:28:59.265" v="992" actId="113"/>
          <ac:spMkLst>
            <pc:docMk/>
            <pc:sldMk cId="1908061911" sldId="349"/>
            <ac:spMk id="3" creationId="{333E8B2A-DB2E-9EC0-97DE-680CCD115901}"/>
          </ac:spMkLst>
        </pc:spChg>
        <pc:spChg chg="mod">
          <ac:chgData name="yang gao" userId="adc25fcf1bccc5b4" providerId="LiveId" clId="{87E2CF60-AF97-45BF-877C-683A23069684}" dt="2023-10-26T10:44:27.676" v="1477"/>
          <ac:spMkLst>
            <pc:docMk/>
            <pc:sldMk cId="1908061911" sldId="349"/>
            <ac:spMk id="14" creationId="{E34EE4D5-81CC-34EF-45F3-1C7EC4BB1922}"/>
          </ac:spMkLst>
        </pc:spChg>
      </pc:sldChg>
      <pc:sldChg chg="addSp modSp add mod">
        <pc:chgData name="yang gao" userId="adc25fcf1bccc5b4" providerId="LiveId" clId="{87E2CF60-AF97-45BF-877C-683A23069684}" dt="2023-10-26T11:13:35.146" v="2766" actId="20577"/>
        <pc:sldMkLst>
          <pc:docMk/>
          <pc:sldMk cId="1499636348" sldId="350"/>
        </pc:sldMkLst>
        <pc:spChg chg="mod">
          <ac:chgData name="yang gao" userId="adc25fcf1bccc5b4" providerId="LiveId" clId="{87E2CF60-AF97-45BF-877C-683A23069684}" dt="2023-10-23T12:22:18.122" v="110"/>
          <ac:spMkLst>
            <pc:docMk/>
            <pc:sldMk cId="1499636348" sldId="350"/>
            <ac:spMk id="2" creationId="{00000000-0000-0000-0000-000000000000}"/>
          </ac:spMkLst>
        </pc:spChg>
        <pc:spChg chg="mod">
          <ac:chgData name="yang gao" userId="adc25fcf1bccc5b4" providerId="LiveId" clId="{87E2CF60-AF97-45BF-877C-683A23069684}" dt="2023-10-26T11:13:24.593" v="2744" actId="20577"/>
          <ac:spMkLst>
            <pc:docMk/>
            <pc:sldMk cId="1499636348" sldId="350"/>
            <ac:spMk id="4" creationId="{5C22C814-6876-A95A-0D49-B45A1B746E5A}"/>
          </ac:spMkLst>
        </pc:spChg>
        <pc:spChg chg="add mod">
          <ac:chgData name="yang gao" userId="adc25fcf1bccc5b4" providerId="LiveId" clId="{87E2CF60-AF97-45BF-877C-683A23069684}" dt="2023-10-26T10:28:24.234" v="984" actId="1076"/>
          <ac:spMkLst>
            <pc:docMk/>
            <pc:sldMk cId="1499636348" sldId="350"/>
            <ac:spMk id="7" creationId="{6A701065-ADD7-8BFF-E20C-9BECF86F0A4A}"/>
          </ac:spMkLst>
        </pc:spChg>
        <pc:spChg chg="add mod">
          <ac:chgData name="yang gao" userId="adc25fcf1bccc5b4" providerId="LiveId" clId="{87E2CF60-AF97-45BF-877C-683A23069684}" dt="2023-10-26T10:25:48.551" v="863" actId="255"/>
          <ac:spMkLst>
            <pc:docMk/>
            <pc:sldMk cId="1499636348" sldId="350"/>
            <ac:spMk id="8" creationId="{7FB6F699-BD8C-7CEB-A0CA-3291D29FD004}"/>
          </ac:spMkLst>
        </pc:spChg>
        <pc:spChg chg="add mod">
          <ac:chgData name="yang gao" userId="adc25fcf1bccc5b4" providerId="LiveId" clId="{87E2CF60-AF97-45BF-877C-683A23069684}" dt="2023-10-26T11:13:35.146" v="2766" actId="20577"/>
          <ac:spMkLst>
            <pc:docMk/>
            <pc:sldMk cId="1499636348" sldId="350"/>
            <ac:spMk id="15" creationId="{D8A8EB16-832C-E4BD-5788-A2C52AAAD817}"/>
          </ac:spMkLst>
        </pc:spChg>
        <pc:spChg chg="add mod">
          <ac:chgData name="yang gao" userId="adc25fcf1bccc5b4" providerId="LiveId" clId="{87E2CF60-AF97-45BF-877C-683A23069684}" dt="2023-10-26T11:13:31.248" v="2758" actId="20577"/>
          <ac:spMkLst>
            <pc:docMk/>
            <pc:sldMk cId="1499636348" sldId="350"/>
            <ac:spMk id="17" creationId="{B1775469-FF85-8D4C-E7B5-2C56C6270F33}"/>
          </ac:spMkLst>
        </pc:spChg>
        <pc:spChg chg="add mod">
          <ac:chgData name="yang gao" userId="adc25fcf1bccc5b4" providerId="LiveId" clId="{87E2CF60-AF97-45BF-877C-683A23069684}" dt="2023-10-26T10:33:36.112" v="1197" actId="692"/>
          <ac:spMkLst>
            <pc:docMk/>
            <pc:sldMk cId="1499636348" sldId="350"/>
            <ac:spMk id="19" creationId="{BCC45E03-A4B5-2A8F-D59B-3CE1B29EA48E}"/>
          </ac:spMkLst>
        </pc:spChg>
        <pc:spChg chg="add mod">
          <ac:chgData name="yang gao" userId="adc25fcf1bccc5b4" providerId="LiveId" clId="{87E2CF60-AF97-45BF-877C-683A23069684}" dt="2023-10-26T10:45:42.292" v="1599" actId="1076"/>
          <ac:spMkLst>
            <pc:docMk/>
            <pc:sldMk cId="1499636348" sldId="350"/>
            <ac:spMk id="22" creationId="{A81F9483-5B18-19B3-4D85-0C51B221B6CD}"/>
          </ac:spMkLst>
        </pc:spChg>
        <pc:cxnChg chg="add mod">
          <ac:chgData name="yang gao" userId="adc25fcf1bccc5b4" providerId="LiveId" clId="{87E2CF60-AF97-45BF-877C-683A23069684}" dt="2023-10-26T10:23:59.322" v="743" actId="1076"/>
          <ac:cxnSpMkLst>
            <pc:docMk/>
            <pc:sldMk cId="1499636348" sldId="350"/>
            <ac:cxnSpMk id="3" creationId="{9228D828-63F8-A023-F55C-19876298F42C}"/>
          </ac:cxnSpMkLst>
        </pc:cxnChg>
        <pc:cxnChg chg="add mod">
          <ac:chgData name="yang gao" userId="adc25fcf1bccc5b4" providerId="LiveId" clId="{87E2CF60-AF97-45BF-877C-683A23069684}" dt="2023-10-26T10:24:04.542" v="745" actId="1076"/>
          <ac:cxnSpMkLst>
            <pc:docMk/>
            <pc:sldMk cId="1499636348" sldId="350"/>
            <ac:cxnSpMk id="9" creationId="{189D0A54-9180-8547-3C50-7AAB23D18288}"/>
          </ac:cxnSpMkLst>
        </pc:cxnChg>
        <pc:cxnChg chg="add mod">
          <ac:chgData name="yang gao" userId="adc25fcf1bccc5b4" providerId="LiveId" clId="{87E2CF60-AF97-45BF-877C-683A23069684}" dt="2023-10-26T10:25:41.519" v="861" actId="1076"/>
          <ac:cxnSpMkLst>
            <pc:docMk/>
            <pc:sldMk cId="1499636348" sldId="350"/>
            <ac:cxnSpMk id="11" creationId="{88CC0B8B-8FF0-0D2D-0BC0-1B005EEC12A7}"/>
          </ac:cxnSpMkLst>
        </pc:cxnChg>
        <pc:cxnChg chg="add mod">
          <ac:chgData name="yang gao" userId="adc25fcf1bccc5b4" providerId="LiveId" clId="{87E2CF60-AF97-45BF-877C-683A23069684}" dt="2023-10-26T10:25:59.481" v="867" actId="14100"/>
          <ac:cxnSpMkLst>
            <pc:docMk/>
            <pc:sldMk cId="1499636348" sldId="350"/>
            <ac:cxnSpMk id="13" creationId="{D9A72532-5542-7FA8-D232-C7672689282D}"/>
          </ac:cxnSpMkLst>
        </pc:cxnChg>
        <pc:cxnChg chg="add mod">
          <ac:chgData name="yang gao" userId="adc25fcf1bccc5b4" providerId="LiveId" clId="{87E2CF60-AF97-45BF-877C-683A23069684}" dt="2023-10-26T10:45:39.225" v="1598" actId="14100"/>
          <ac:cxnSpMkLst>
            <pc:docMk/>
            <pc:sldMk cId="1499636348" sldId="350"/>
            <ac:cxnSpMk id="20" creationId="{4DD059E3-974E-0D14-284F-F490DB5410E4}"/>
          </ac:cxnSpMkLst>
        </pc:cxnChg>
      </pc:sldChg>
      <pc:sldChg chg="addSp delSp modSp add mod">
        <pc:chgData name="yang gao" userId="adc25fcf1bccc5b4" providerId="LiveId" clId="{87E2CF60-AF97-45BF-877C-683A23069684}" dt="2023-10-26T12:36:44.171" v="3471" actId="20577"/>
        <pc:sldMkLst>
          <pc:docMk/>
          <pc:sldMk cId="342214038" sldId="351"/>
        </pc:sldMkLst>
        <pc:spChg chg="mod">
          <ac:chgData name="yang gao" userId="adc25fcf1bccc5b4" providerId="LiveId" clId="{87E2CF60-AF97-45BF-877C-683A23069684}" dt="2023-10-23T14:23:23.594" v="114"/>
          <ac:spMkLst>
            <pc:docMk/>
            <pc:sldMk cId="342214038" sldId="351"/>
            <ac:spMk id="2" creationId="{00000000-0000-0000-0000-000000000000}"/>
          </ac:spMkLst>
        </pc:spChg>
        <pc:spChg chg="del">
          <ac:chgData name="yang gao" userId="adc25fcf1bccc5b4" providerId="LiveId" clId="{87E2CF60-AF97-45BF-877C-683A23069684}" dt="2023-10-26T10:38:12.543" v="1371" actId="478"/>
          <ac:spMkLst>
            <pc:docMk/>
            <pc:sldMk cId="342214038" sldId="351"/>
            <ac:spMk id="3" creationId="{7514D969-E318-FEF2-1F00-8F8A95934AB9}"/>
          </ac:spMkLst>
        </pc:spChg>
        <pc:spChg chg="add mod">
          <ac:chgData name="yang gao" userId="adc25fcf1bccc5b4" providerId="LiveId" clId="{87E2CF60-AF97-45BF-877C-683A23069684}" dt="2023-10-26T12:36:44.171" v="3471" actId="20577"/>
          <ac:spMkLst>
            <pc:docMk/>
            <pc:sldMk cId="342214038" sldId="351"/>
            <ac:spMk id="4" creationId="{7376E164-10B9-9558-25F3-737CEF0A283D}"/>
          </ac:spMkLst>
        </pc:spChg>
        <pc:spChg chg="del">
          <ac:chgData name="yang gao" userId="adc25fcf1bccc5b4" providerId="LiveId" clId="{87E2CF60-AF97-45BF-877C-683A23069684}" dt="2023-10-26T10:38:09.669" v="1369" actId="478"/>
          <ac:spMkLst>
            <pc:docMk/>
            <pc:sldMk cId="342214038" sldId="351"/>
            <ac:spMk id="5" creationId="{417E4F62-F0A1-C416-8603-10BB1B1C03CE}"/>
          </ac:spMkLst>
        </pc:spChg>
        <pc:spChg chg="del">
          <ac:chgData name="yang gao" userId="adc25fcf1bccc5b4" providerId="LiveId" clId="{87E2CF60-AF97-45BF-877C-683A23069684}" dt="2023-10-26T10:38:11.086" v="1370" actId="478"/>
          <ac:spMkLst>
            <pc:docMk/>
            <pc:sldMk cId="342214038" sldId="351"/>
            <ac:spMk id="6" creationId="{3D05C745-271C-5E79-C7CC-73814EEF0895}"/>
          </ac:spMkLst>
        </pc:spChg>
        <pc:spChg chg="del">
          <ac:chgData name="yang gao" userId="adc25fcf1bccc5b4" providerId="LiveId" clId="{87E2CF60-AF97-45BF-877C-683A23069684}" dt="2023-10-26T10:38:08.222" v="1368" actId="478"/>
          <ac:spMkLst>
            <pc:docMk/>
            <pc:sldMk cId="342214038" sldId="351"/>
            <ac:spMk id="7" creationId="{143D3C67-E071-5B54-011D-4FE75BDD6654}"/>
          </ac:spMkLst>
        </pc:spChg>
      </pc:sldChg>
      <pc:sldChg chg="addSp delSp modSp add mod">
        <pc:chgData name="yang gao" userId="adc25fcf1bccc5b4" providerId="LiveId" clId="{87E2CF60-AF97-45BF-877C-683A23069684}" dt="2023-10-26T12:30:08.566" v="3200" actId="20577"/>
        <pc:sldMkLst>
          <pc:docMk/>
          <pc:sldMk cId="2514003810" sldId="352"/>
        </pc:sldMkLst>
        <pc:spChg chg="mod">
          <ac:chgData name="yang gao" userId="adc25fcf1bccc5b4" providerId="LiveId" clId="{87E2CF60-AF97-45BF-877C-683A23069684}" dt="2023-10-23T14:24:22.970" v="137" actId="20577"/>
          <ac:spMkLst>
            <pc:docMk/>
            <pc:sldMk cId="2514003810" sldId="352"/>
            <ac:spMk id="2" creationId="{00000000-0000-0000-0000-000000000000}"/>
          </ac:spMkLst>
        </pc:spChg>
        <pc:spChg chg="add mod">
          <ac:chgData name="yang gao" userId="adc25fcf1bccc5b4" providerId="LiveId" clId="{87E2CF60-AF97-45BF-877C-683A23069684}" dt="2023-10-26T12:30:08.566" v="3200" actId="20577"/>
          <ac:spMkLst>
            <pc:docMk/>
            <pc:sldMk cId="2514003810" sldId="352"/>
            <ac:spMk id="3" creationId="{C3A57053-4D12-F69E-CF55-36A0925C4F96}"/>
          </ac:spMkLst>
        </pc:spChg>
        <pc:spChg chg="del mod">
          <ac:chgData name="yang gao" userId="adc25fcf1bccc5b4" providerId="LiveId" clId="{87E2CF60-AF97-45BF-877C-683A23069684}" dt="2023-10-26T11:10:32.404" v="2535" actId="478"/>
          <ac:spMkLst>
            <pc:docMk/>
            <pc:sldMk cId="2514003810" sldId="352"/>
            <ac:spMk id="5" creationId="{6BED296D-D6BC-B573-E6D4-FDF9777A8AEB}"/>
          </ac:spMkLst>
        </pc:spChg>
        <pc:spChg chg="del">
          <ac:chgData name="yang gao" userId="adc25fcf1bccc5b4" providerId="LiveId" clId="{87E2CF60-AF97-45BF-877C-683A23069684}" dt="2023-10-26T11:10:34.139" v="2536" actId="478"/>
          <ac:spMkLst>
            <pc:docMk/>
            <pc:sldMk cId="2514003810" sldId="352"/>
            <ac:spMk id="9" creationId="{A0338F01-22FC-BC9C-284D-13FD86A76916}"/>
          </ac:spMkLst>
        </pc:spChg>
        <pc:spChg chg="del">
          <ac:chgData name="yang gao" userId="adc25fcf1bccc5b4" providerId="LiveId" clId="{87E2CF60-AF97-45BF-877C-683A23069684}" dt="2023-10-26T11:10:34.139" v="2536" actId="478"/>
          <ac:spMkLst>
            <pc:docMk/>
            <pc:sldMk cId="2514003810" sldId="352"/>
            <ac:spMk id="10" creationId="{F3891202-1102-EA84-02F8-D4D83DBD7A4C}"/>
          </ac:spMkLst>
        </pc:spChg>
        <pc:spChg chg="del">
          <ac:chgData name="yang gao" userId="adc25fcf1bccc5b4" providerId="LiveId" clId="{87E2CF60-AF97-45BF-877C-683A23069684}" dt="2023-10-26T11:10:34.139" v="2536" actId="478"/>
          <ac:spMkLst>
            <pc:docMk/>
            <pc:sldMk cId="2514003810" sldId="352"/>
            <ac:spMk id="16" creationId="{1430B920-866A-06B5-EB7B-551046A73E4D}"/>
          </ac:spMkLst>
        </pc:spChg>
        <pc:spChg chg="del">
          <ac:chgData name="yang gao" userId="adc25fcf1bccc5b4" providerId="LiveId" clId="{87E2CF60-AF97-45BF-877C-683A23069684}" dt="2023-10-26T11:10:34.139" v="2536" actId="478"/>
          <ac:spMkLst>
            <pc:docMk/>
            <pc:sldMk cId="2514003810" sldId="352"/>
            <ac:spMk id="17" creationId="{F0259DB6-54D0-9618-9DEA-D46D11DEC5F2}"/>
          </ac:spMkLst>
        </pc:spChg>
        <pc:spChg chg="del">
          <ac:chgData name="yang gao" userId="adc25fcf1bccc5b4" providerId="LiveId" clId="{87E2CF60-AF97-45BF-877C-683A23069684}" dt="2023-10-26T11:10:34.139" v="2536" actId="478"/>
          <ac:spMkLst>
            <pc:docMk/>
            <pc:sldMk cId="2514003810" sldId="352"/>
            <ac:spMk id="18" creationId="{49D6D29D-6C83-4867-DE6F-9196B906807F}"/>
          </ac:spMkLst>
        </pc:spChg>
        <pc:spChg chg="del">
          <ac:chgData name="yang gao" userId="adc25fcf1bccc5b4" providerId="LiveId" clId="{87E2CF60-AF97-45BF-877C-683A23069684}" dt="2023-10-26T11:10:34.139" v="2536" actId="478"/>
          <ac:spMkLst>
            <pc:docMk/>
            <pc:sldMk cId="2514003810" sldId="352"/>
            <ac:spMk id="28" creationId="{A3E0025B-1E69-277E-8ADE-B5EC1DACEC20}"/>
          </ac:spMkLst>
        </pc:spChg>
        <pc:spChg chg="del">
          <ac:chgData name="yang gao" userId="adc25fcf1bccc5b4" providerId="LiveId" clId="{87E2CF60-AF97-45BF-877C-683A23069684}" dt="2023-10-26T11:10:34.139" v="2536" actId="478"/>
          <ac:spMkLst>
            <pc:docMk/>
            <pc:sldMk cId="2514003810" sldId="352"/>
            <ac:spMk id="30" creationId="{DB14F624-1B33-52FC-3FF9-21867AE7108F}"/>
          </ac:spMkLst>
        </pc:spChg>
        <pc:spChg chg="del">
          <ac:chgData name="yang gao" userId="adc25fcf1bccc5b4" providerId="LiveId" clId="{87E2CF60-AF97-45BF-877C-683A23069684}" dt="2023-10-26T11:10:34.139" v="2536" actId="478"/>
          <ac:spMkLst>
            <pc:docMk/>
            <pc:sldMk cId="2514003810" sldId="352"/>
            <ac:spMk id="32" creationId="{9C13E684-6A51-9508-83AB-75D0BB11D774}"/>
          </ac:spMkLst>
        </pc:spChg>
        <pc:spChg chg="del">
          <ac:chgData name="yang gao" userId="adc25fcf1bccc5b4" providerId="LiveId" clId="{87E2CF60-AF97-45BF-877C-683A23069684}" dt="2023-10-26T11:10:34.139" v="2536" actId="478"/>
          <ac:spMkLst>
            <pc:docMk/>
            <pc:sldMk cId="2514003810" sldId="352"/>
            <ac:spMk id="34" creationId="{15D3CACC-7F85-9A12-6747-20B669F86823}"/>
          </ac:spMkLst>
        </pc:spChg>
        <pc:spChg chg="del">
          <ac:chgData name="yang gao" userId="adc25fcf1bccc5b4" providerId="LiveId" clId="{87E2CF60-AF97-45BF-877C-683A23069684}" dt="2023-10-26T11:10:34.139" v="2536" actId="478"/>
          <ac:spMkLst>
            <pc:docMk/>
            <pc:sldMk cId="2514003810" sldId="352"/>
            <ac:spMk id="35" creationId="{13EB6152-1B4C-ADE6-9E2E-3ECBE9C9F24F}"/>
          </ac:spMkLst>
        </pc:spChg>
        <pc:cxnChg chg="del">
          <ac:chgData name="yang gao" userId="adc25fcf1bccc5b4" providerId="LiveId" clId="{87E2CF60-AF97-45BF-877C-683A23069684}" dt="2023-10-26T11:10:34.139" v="2536" actId="478"/>
          <ac:cxnSpMkLst>
            <pc:docMk/>
            <pc:sldMk cId="2514003810" sldId="352"/>
            <ac:cxnSpMk id="11" creationId="{9497B020-EC04-7D26-AA04-0BAC4304CD87}"/>
          </ac:cxnSpMkLst>
        </pc:cxnChg>
        <pc:cxnChg chg="del">
          <ac:chgData name="yang gao" userId="adc25fcf1bccc5b4" providerId="LiveId" clId="{87E2CF60-AF97-45BF-877C-683A23069684}" dt="2023-10-26T11:10:34.139" v="2536" actId="478"/>
          <ac:cxnSpMkLst>
            <pc:docMk/>
            <pc:sldMk cId="2514003810" sldId="352"/>
            <ac:cxnSpMk id="12" creationId="{91C77F39-5A7B-8404-6B28-BE615A24D530}"/>
          </ac:cxnSpMkLst>
        </pc:cxnChg>
        <pc:cxnChg chg="del">
          <ac:chgData name="yang gao" userId="adc25fcf1bccc5b4" providerId="LiveId" clId="{87E2CF60-AF97-45BF-877C-683A23069684}" dt="2023-10-26T11:10:34.139" v="2536" actId="478"/>
          <ac:cxnSpMkLst>
            <pc:docMk/>
            <pc:sldMk cId="2514003810" sldId="352"/>
            <ac:cxnSpMk id="13" creationId="{6EB5C19E-01C7-9E92-A6E1-D53E0ED4A036}"/>
          </ac:cxnSpMkLst>
        </pc:cxnChg>
        <pc:cxnChg chg="del">
          <ac:chgData name="yang gao" userId="adc25fcf1bccc5b4" providerId="LiveId" clId="{87E2CF60-AF97-45BF-877C-683A23069684}" dt="2023-10-26T11:10:34.139" v="2536" actId="478"/>
          <ac:cxnSpMkLst>
            <pc:docMk/>
            <pc:sldMk cId="2514003810" sldId="352"/>
            <ac:cxnSpMk id="14" creationId="{9E9ED9BD-7538-BACB-9CD4-41961C73A744}"/>
          </ac:cxnSpMkLst>
        </pc:cxnChg>
        <pc:cxnChg chg="del">
          <ac:chgData name="yang gao" userId="adc25fcf1bccc5b4" providerId="LiveId" clId="{87E2CF60-AF97-45BF-877C-683A23069684}" dt="2023-10-26T11:10:34.139" v="2536" actId="478"/>
          <ac:cxnSpMkLst>
            <pc:docMk/>
            <pc:sldMk cId="2514003810" sldId="352"/>
            <ac:cxnSpMk id="15" creationId="{3F7BF237-FDF0-73D4-1463-C1D9BA65B8D2}"/>
          </ac:cxnSpMkLst>
        </pc:cxnChg>
        <pc:cxnChg chg="del">
          <ac:chgData name="yang gao" userId="adc25fcf1bccc5b4" providerId="LiveId" clId="{87E2CF60-AF97-45BF-877C-683A23069684}" dt="2023-10-26T11:10:34.139" v="2536" actId="478"/>
          <ac:cxnSpMkLst>
            <pc:docMk/>
            <pc:sldMk cId="2514003810" sldId="352"/>
            <ac:cxnSpMk id="27" creationId="{1AC394EF-FBB7-CFAB-6F70-7618D3DA0CA4}"/>
          </ac:cxnSpMkLst>
        </pc:cxnChg>
        <pc:cxnChg chg="del">
          <ac:chgData name="yang gao" userId="adc25fcf1bccc5b4" providerId="LiveId" clId="{87E2CF60-AF97-45BF-877C-683A23069684}" dt="2023-10-26T11:10:34.139" v="2536" actId="478"/>
          <ac:cxnSpMkLst>
            <pc:docMk/>
            <pc:sldMk cId="2514003810" sldId="352"/>
            <ac:cxnSpMk id="29" creationId="{C064DB66-79C4-1C23-37CD-904F754FA88B}"/>
          </ac:cxnSpMkLst>
        </pc:cxnChg>
      </pc:sldChg>
      <pc:sldChg chg="addSp delSp modSp add mod">
        <pc:chgData name="yang gao" userId="adc25fcf1bccc5b4" providerId="LiveId" clId="{87E2CF60-AF97-45BF-877C-683A23069684}" dt="2023-10-26T12:41:22.901" v="3793" actId="20577"/>
        <pc:sldMkLst>
          <pc:docMk/>
          <pc:sldMk cId="467735114" sldId="353"/>
        </pc:sldMkLst>
        <pc:spChg chg="mod">
          <ac:chgData name="yang gao" userId="adc25fcf1bccc5b4" providerId="LiveId" clId="{87E2CF60-AF97-45BF-877C-683A23069684}" dt="2023-10-23T14:24:40.056" v="149" actId="27636"/>
          <ac:spMkLst>
            <pc:docMk/>
            <pc:sldMk cId="467735114" sldId="353"/>
            <ac:spMk id="2" creationId="{00000000-0000-0000-0000-000000000000}"/>
          </ac:spMkLst>
        </pc:spChg>
        <pc:spChg chg="add mod">
          <ac:chgData name="yang gao" userId="adc25fcf1bccc5b4" providerId="LiveId" clId="{87E2CF60-AF97-45BF-877C-683A23069684}" dt="2023-10-26T12:41:22.901" v="3793" actId="20577"/>
          <ac:spMkLst>
            <pc:docMk/>
            <pc:sldMk cId="467735114" sldId="353"/>
            <ac:spMk id="3" creationId="{67097BDA-43A4-3B35-5501-3E0A111AFE21}"/>
          </ac:spMkLst>
        </pc:spChg>
        <pc:spChg chg="del">
          <ac:chgData name="yang gao" userId="adc25fcf1bccc5b4" providerId="LiveId" clId="{87E2CF60-AF97-45BF-877C-683A23069684}" dt="2023-10-26T12:30:23.525" v="3201" actId="478"/>
          <ac:spMkLst>
            <pc:docMk/>
            <pc:sldMk cId="467735114" sldId="353"/>
            <ac:spMk id="5" creationId="{6BED296D-D6BC-B573-E6D4-FDF9777A8AEB}"/>
          </ac:spMkLst>
        </pc:spChg>
        <pc:spChg chg="del">
          <ac:chgData name="yang gao" userId="adc25fcf1bccc5b4" providerId="LiveId" clId="{87E2CF60-AF97-45BF-877C-683A23069684}" dt="2023-10-26T12:30:23.525" v="3201" actId="478"/>
          <ac:spMkLst>
            <pc:docMk/>
            <pc:sldMk cId="467735114" sldId="353"/>
            <ac:spMk id="9" creationId="{A0338F01-22FC-BC9C-284D-13FD86A76916}"/>
          </ac:spMkLst>
        </pc:spChg>
        <pc:spChg chg="del">
          <ac:chgData name="yang gao" userId="adc25fcf1bccc5b4" providerId="LiveId" clId="{87E2CF60-AF97-45BF-877C-683A23069684}" dt="2023-10-26T12:30:23.525" v="3201" actId="478"/>
          <ac:spMkLst>
            <pc:docMk/>
            <pc:sldMk cId="467735114" sldId="353"/>
            <ac:spMk id="10" creationId="{F3891202-1102-EA84-02F8-D4D83DBD7A4C}"/>
          </ac:spMkLst>
        </pc:spChg>
        <pc:spChg chg="del">
          <ac:chgData name="yang gao" userId="adc25fcf1bccc5b4" providerId="LiveId" clId="{87E2CF60-AF97-45BF-877C-683A23069684}" dt="2023-10-26T12:30:23.525" v="3201" actId="478"/>
          <ac:spMkLst>
            <pc:docMk/>
            <pc:sldMk cId="467735114" sldId="353"/>
            <ac:spMk id="16" creationId="{1430B920-866A-06B5-EB7B-551046A73E4D}"/>
          </ac:spMkLst>
        </pc:spChg>
        <pc:spChg chg="del">
          <ac:chgData name="yang gao" userId="adc25fcf1bccc5b4" providerId="LiveId" clId="{87E2CF60-AF97-45BF-877C-683A23069684}" dt="2023-10-26T12:30:23.525" v="3201" actId="478"/>
          <ac:spMkLst>
            <pc:docMk/>
            <pc:sldMk cId="467735114" sldId="353"/>
            <ac:spMk id="17" creationId="{F0259DB6-54D0-9618-9DEA-D46D11DEC5F2}"/>
          </ac:spMkLst>
        </pc:spChg>
        <pc:spChg chg="del">
          <ac:chgData name="yang gao" userId="adc25fcf1bccc5b4" providerId="LiveId" clId="{87E2CF60-AF97-45BF-877C-683A23069684}" dt="2023-10-26T12:30:23.525" v="3201" actId="478"/>
          <ac:spMkLst>
            <pc:docMk/>
            <pc:sldMk cId="467735114" sldId="353"/>
            <ac:spMk id="18" creationId="{49D6D29D-6C83-4867-DE6F-9196B906807F}"/>
          </ac:spMkLst>
        </pc:spChg>
        <pc:spChg chg="del">
          <ac:chgData name="yang gao" userId="adc25fcf1bccc5b4" providerId="LiveId" clId="{87E2CF60-AF97-45BF-877C-683A23069684}" dt="2023-10-26T12:30:23.525" v="3201" actId="478"/>
          <ac:spMkLst>
            <pc:docMk/>
            <pc:sldMk cId="467735114" sldId="353"/>
            <ac:spMk id="28" creationId="{A3E0025B-1E69-277E-8ADE-B5EC1DACEC20}"/>
          </ac:spMkLst>
        </pc:spChg>
        <pc:spChg chg="del">
          <ac:chgData name="yang gao" userId="adc25fcf1bccc5b4" providerId="LiveId" clId="{87E2CF60-AF97-45BF-877C-683A23069684}" dt="2023-10-26T12:30:23.525" v="3201" actId="478"/>
          <ac:spMkLst>
            <pc:docMk/>
            <pc:sldMk cId="467735114" sldId="353"/>
            <ac:spMk id="30" creationId="{DB14F624-1B33-52FC-3FF9-21867AE7108F}"/>
          </ac:spMkLst>
        </pc:spChg>
        <pc:spChg chg="del">
          <ac:chgData name="yang gao" userId="adc25fcf1bccc5b4" providerId="LiveId" clId="{87E2CF60-AF97-45BF-877C-683A23069684}" dt="2023-10-26T12:30:23.525" v="3201" actId="478"/>
          <ac:spMkLst>
            <pc:docMk/>
            <pc:sldMk cId="467735114" sldId="353"/>
            <ac:spMk id="32" creationId="{9C13E684-6A51-9508-83AB-75D0BB11D774}"/>
          </ac:spMkLst>
        </pc:spChg>
        <pc:spChg chg="del">
          <ac:chgData name="yang gao" userId="adc25fcf1bccc5b4" providerId="LiveId" clId="{87E2CF60-AF97-45BF-877C-683A23069684}" dt="2023-10-26T12:30:23.525" v="3201" actId="478"/>
          <ac:spMkLst>
            <pc:docMk/>
            <pc:sldMk cId="467735114" sldId="353"/>
            <ac:spMk id="34" creationId="{15D3CACC-7F85-9A12-6747-20B669F86823}"/>
          </ac:spMkLst>
        </pc:spChg>
        <pc:spChg chg="del">
          <ac:chgData name="yang gao" userId="adc25fcf1bccc5b4" providerId="LiveId" clId="{87E2CF60-AF97-45BF-877C-683A23069684}" dt="2023-10-26T12:30:23.525" v="3201" actId="478"/>
          <ac:spMkLst>
            <pc:docMk/>
            <pc:sldMk cId="467735114" sldId="353"/>
            <ac:spMk id="35" creationId="{13EB6152-1B4C-ADE6-9E2E-3ECBE9C9F24F}"/>
          </ac:spMkLst>
        </pc:spChg>
        <pc:picChg chg="add mod">
          <ac:chgData name="yang gao" userId="adc25fcf1bccc5b4" providerId="LiveId" clId="{87E2CF60-AF97-45BF-877C-683A23069684}" dt="2023-10-26T12:38:24.902" v="3568" actId="1076"/>
          <ac:picMkLst>
            <pc:docMk/>
            <pc:sldMk cId="467735114" sldId="353"/>
            <ac:picMk id="6" creationId="{25C44B22-1E4A-EEC8-4C73-F3CEC7F80C2E}"/>
          </ac:picMkLst>
        </pc:picChg>
        <pc:cxnChg chg="del">
          <ac:chgData name="yang gao" userId="adc25fcf1bccc5b4" providerId="LiveId" clId="{87E2CF60-AF97-45BF-877C-683A23069684}" dt="2023-10-26T12:30:23.525" v="3201" actId="478"/>
          <ac:cxnSpMkLst>
            <pc:docMk/>
            <pc:sldMk cId="467735114" sldId="353"/>
            <ac:cxnSpMk id="11" creationId="{9497B020-EC04-7D26-AA04-0BAC4304CD87}"/>
          </ac:cxnSpMkLst>
        </pc:cxnChg>
        <pc:cxnChg chg="del">
          <ac:chgData name="yang gao" userId="adc25fcf1bccc5b4" providerId="LiveId" clId="{87E2CF60-AF97-45BF-877C-683A23069684}" dt="2023-10-26T12:30:23.525" v="3201" actId="478"/>
          <ac:cxnSpMkLst>
            <pc:docMk/>
            <pc:sldMk cId="467735114" sldId="353"/>
            <ac:cxnSpMk id="12" creationId="{91C77F39-5A7B-8404-6B28-BE615A24D530}"/>
          </ac:cxnSpMkLst>
        </pc:cxnChg>
        <pc:cxnChg chg="del">
          <ac:chgData name="yang gao" userId="adc25fcf1bccc5b4" providerId="LiveId" clId="{87E2CF60-AF97-45BF-877C-683A23069684}" dt="2023-10-26T12:30:23.525" v="3201" actId="478"/>
          <ac:cxnSpMkLst>
            <pc:docMk/>
            <pc:sldMk cId="467735114" sldId="353"/>
            <ac:cxnSpMk id="13" creationId="{6EB5C19E-01C7-9E92-A6E1-D53E0ED4A036}"/>
          </ac:cxnSpMkLst>
        </pc:cxnChg>
        <pc:cxnChg chg="del">
          <ac:chgData name="yang gao" userId="adc25fcf1bccc5b4" providerId="LiveId" clId="{87E2CF60-AF97-45BF-877C-683A23069684}" dt="2023-10-26T12:30:23.525" v="3201" actId="478"/>
          <ac:cxnSpMkLst>
            <pc:docMk/>
            <pc:sldMk cId="467735114" sldId="353"/>
            <ac:cxnSpMk id="14" creationId="{9E9ED9BD-7538-BACB-9CD4-41961C73A744}"/>
          </ac:cxnSpMkLst>
        </pc:cxnChg>
        <pc:cxnChg chg="del">
          <ac:chgData name="yang gao" userId="adc25fcf1bccc5b4" providerId="LiveId" clId="{87E2CF60-AF97-45BF-877C-683A23069684}" dt="2023-10-26T12:30:23.525" v="3201" actId="478"/>
          <ac:cxnSpMkLst>
            <pc:docMk/>
            <pc:sldMk cId="467735114" sldId="353"/>
            <ac:cxnSpMk id="15" creationId="{3F7BF237-FDF0-73D4-1463-C1D9BA65B8D2}"/>
          </ac:cxnSpMkLst>
        </pc:cxnChg>
        <pc:cxnChg chg="del">
          <ac:chgData name="yang gao" userId="adc25fcf1bccc5b4" providerId="LiveId" clId="{87E2CF60-AF97-45BF-877C-683A23069684}" dt="2023-10-26T12:30:23.525" v="3201" actId="478"/>
          <ac:cxnSpMkLst>
            <pc:docMk/>
            <pc:sldMk cId="467735114" sldId="353"/>
            <ac:cxnSpMk id="27" creationId="{1AC394EF-FBB7-CFAB-6F70-7618D3DA0CA4}"/>
          </ac:cxnSpMkLst>
        </pc:cxnChg>
        <pc:cxnChg chg="del">
          <ac:chgData name="yang gao" userId="adc25fcf1bccc5b4" providerId="LiveId" clId="{87E2CF60-AF97-45BF-877C-683A23069684}" dt="2023-10-26T12:30:23.525" v="3201" actId="478"/>
          <ac:cxnSpMkLst>
            <pc:docMk/>
            <pc:sldMk cId="467735114" sldId="353"/>
            <ac:cxnSpMk id="29" creationId="{C064DB66-79C4-1C23-37CD-904F754FA88B}"/>
          </ac:cxnSpMkLst>
        </pc:cxnChg>
      </pc:sldChg>
      <pc:sldChg chg="addSp delSp modSp add mod">
        <pc:chgData name="yang gao" userId="adc25fcf1bccc5b4" providerId="LiveId" clId="{87E2CF60-AF97-45BF-877C-683A23069684}" dt="2023-10-26T12:44:04.642" v="3917" actId="20577"/>
        <pc:sldMkLst>
          <pc:docMk/>
          <pc:sldMk cId="1698571996" sldId="354"/>
        </pc:sldMkLst>
        <pc:spChg chg="mod">
          <ac:chgData name="yang gao" userId="adc25fcf1bccc5b4" providerId="LiveId" clId="{87E2CF60-AF97-45BF-877C-683A23069684}" dt="2023-10-23T14:24:45.884" v="154" actId="27636"/>
          <ac:spMkLst>
            <pc:docMk/>
            <pc:sldMk cId="1698571996" sldId="354"/>
            <ac:spMk id="2" creationId="{00000000-0000-0000-0000-000000000000}"/>
          </ac:spMkLst>
        </pc:spChg>
        <pc:spChg chg="add mod">
          <ac:chgData name="yang gao" userId="adc25fcf1bccc5b4" providerId="LiveId" clId="{87E2CF60-AF97-45BF-877C-683A23069684}" dt="2023-10-26T12:44:04.642" v="3917" actId="20577"/>
          <ac:spMkLst>
            <pc:docMk/>
            <pc:sldMk cId="1698571996" sldId="354"/>
            <ac:spMk id="3" creationId="{697B30C4-3F03-6BED-8E5C-A19E3BC40A58}"/>
          </ac:spMkLst>
        </pc:spChg>
        <pc:spChg chg="del">
          <ac:chgData name="yang gao" userId="adc25fcf1bccc5b4" providerId="LiveId" clId="{87E2CF60-AF97-45BF-877C-683A23069684}" dt="2023-10-26T12:38:32.555" v="3569" actId="478"/>
          <ac:spMkLst>
            <pc:docMk/>
            <pc:sldMk cId="1698571996" sldId="354"/>
            <ac:spMk id="5" creationId="{6BED296D-D6BC-B573-E6D4-FDF9777A8AEB}"/>
          </ac:spMkLst>
        </pc:spChg>
        <pc:spChg chg="del">
          <ac:chgData name="yang gao" userId="adc25fcf1bccc5b4" providerId="LiveId" clId="{87E2CF60-AF97-45BF-877C-683A23069684}" dt="2023-10-26T12:38:32.555" v="3569" actId="478"/>
          <ac:spMkLst>
            <pc:docMk/>
            <pc:sldMk cId="1698571996" sldId="354"/>
            <ac:spMk id="9" creationId="{A0338F01-22FC-BC9C-284D-13FD86A76916}"/>
          </ac:spMkLst>
        </pc:spChg>
        <pc:spChg chg="del">
          <ac:chgData name="yang gao" userId="adc25fcf1bccc5b4" providerId="LiveId" clId="{87E2CF60-AF97-45BF-877C-683A23069684}" dt="2023-10-26T12:38:32.555" v="3569" actId="478"/>
          <ac:spMkLst>
            <pc:docMk/>
            <pc:sldMk cId="1698571996" sldId="354"/>
            <ac:spMk id="10" creationId="{F3891202-1102-EA84-02F8-D4D83DBD7A4C}"/>
          </ac:spMkLst>
        </pc:spChg>
        <pc:spChg chg="del">
          <ac:chgData name="yang gao" userId="adc25fcf1bccc5b4" providerId="LiveId" clId="{87E2CF60-AF97-45BF-877C-683A23069684}" dt="2023-10-26T12:38:32.555" v="3569" actId="478"/>
          <ac:spMkLst>
            <pc:docMk/>
            <pc:sldMk cId="1698571996" sldId="354"/>
            <ac:spMk id="16" creationId="{1430B920-866A-06B5-EB7B-551046A73E4D}"/>
          </ac:spMkLst>
        </pc:spChg>
        <pc:spChg chg="del">
          <ac:chgData name="yang gao" userId="adc25fcf1bccc5b4" providerId="LiveId" clId="{87E2CF60-AF97-45BF-877C-683A23069684}" dt="2023-10-26T12:38:32.555" v="3569" actId="478"/>
          <ac:spMkLst>
            <pc:docMk/>
            <pc:sldMk cId="1698571996" sldId="354"/>
            <ac:spMk id="17" creationId="{F0259DB6-54D0-9618-9DEA-D46D11DEC5F2}"/>
          </ac:spMkLst>
        </pc:spChg>
        <pc:spChg chg="del">
          <ac:chgData name="yang gao" userId="adc25fcf1bccc5b4" providerId="LiveId" clId="{87E2CF60-AF97-45BF-877C-683A23069684}" dt="2023-10-26T12:38:32.555" v="3569" actId="478"/>
          <ac:spMkLst>
            <pc:docMk/>
            <pc:sldMk cId="1698571996" sldId="354"/>
            <ac:spMk id="18" creationId="{49D6D29D-6C83-4867-DE6F-9196B906807F}"/>
          </ac:spMkLst>
        </pc:spChg>
        <pc:spChg chg="del">
          <ac:chgData name="yang gao" userId="adc25fcf1bccc5b4" providerId="LiveId" clId="{87E2CF60-AF97-45BF-877C-683A23069684}" dt="2023-10-26T12:38:32.555" v="3569" actId="478"/>
          <ac:spMkLst>
            <pc:docMk/>
            <pc:sldMk cId="1698571996" sldId="354"/>
            <ac:spMk id="28" creationId="{A3E0025B-1E69-277E-8ADE-B5EC1DACEC20}"/>
          </ac:spMkLst>
        </pc:spChg>
        <pc:spChg chg="del">
          <ac:chgData name="yang gao" userId="adc25fcf1bccc5b4" providerId="LiveId" clId="{87E2CF60-AF97-45BF-877C-683A23069684}" dt="2023-10-26T12:38:32.555" v="3569" actId="478"/>
          <ac:spMkLst>
            <pc:docMk/>
            <pc:sldMk cId="1698571996" sldId="354"/>
            <ac:spMk id="30" creationId="{DB14F624-1B33-52FC-3FF9-21867AE7108F}"/>
          </ac:spMkLst>
        </pc:spChg>
        <pc:spChg chg="del">
          <ac:chgData name="yang gao" userId="adc25fcf1bccc5b4" providerId="LiveId" clId="{87E2CF60-AF97-45BF-877C-683A23069684}" dt="2023-10-26T12:38:32.555" v="3569" actId="478"/>
          <ac:spMkLst>
            <pc:docMk/>
            <pc:sldMk cId="1698571996" sldId="354"/>
            <ac:spMk id="32" creationId="{9C13E684-6A51-9508-83AB-75D0BB11D774}"/>
          </ac:spMkLst>
        </pc:spChg>
        <pc:spChg chg="del">
          <ac:chgData name="yang gao" userId="adc25fcf1bccc5b4" providerId="LiveId" clId="{87E2CF60-AF97-45BF-877C-683A23069684}" dt="2023-10-26T12:38:32.555" v="3569" actId="478"/>
          <ac:spMkLst>
            <pc:docMk/>
            <pc:sldMk cId="1698571996" sldId="354"/>
            <ac:spMk id="34" creationId="{15D3CACC-7F85-9A12-6747-20B669F86823}"/>
          </ac:spMkLst>
        </pc:spChg>
        <pc:spChg chg="del">
          <ac:chgData name="yang gao" userId="adc25fcf1bccc5b4" providerId="LiveId" clId="{87E2CF60-AF97-45BF-877C-683A23069684}" dt="2023-10-26T12:38:32.555" v="3569" actId="478"/>
          <ac:spMkLst>
            <pc:docMk/>
            <pc:sldMk cId="1698571996" sldId="354"/>
            <ac:spMk id="35" creationId="{13EB6152-1B4C-ADE6-9E2E-3ECBE9C9F24F}"/>
          </ac:spMkLst>
        </pc:spChg>
        <pc:cxnChg chg="del">
          <ac:chgData name="yang gao" userId="adc25fcf1bccc5b4" providerId="LiveId" clId="{87E2CF60-AF97-45BF-877C-683A23069684}" dt="2023-10-26T12:38:32.555" v="3569" actId="478"/>
          <ac:cxnSpMkLst>
            <pc:docMk/>
            <pc:sldMk cId="1698571996" sldId="354"/>
            <ac:cxnSpMk id="11" creationId="{9497B020-EC04-7D26-AA04-0BAC4304CD87}"/>
          </ac:cxnSpMkLst>
        </pc:cxnChg>
        <pc:cxnChg chg="del">
          <ac:chgData name="yang gao" userId="adc25fcf1bccc5b4" providerId="LiveId" clId="{87E2CF60-AF97-45BF-877C-683A23069684}" dt="2023-10-26T12:38:32.555" v="3569" actId="478"/>
          <ac:cxnSpMkLst>
            <pc:docMk/>
            <pc:sldMk cId="1698571996" sldId="354"/>
            <ac:cxnSpMk id="12" creationId="{91C77F39-5A7B-8404-6B28-BE615A24D530}"/>
          </ac:cxnSpMkLst>
        </pc:cxnChg>
        <pc:cxnChg chg="del">
          <ac:chgData name="yang gao" userId="adc25fcf1bccc5b4" providerId="LiveId" clId="{87E2CF60-AF97-45BF-877C-683A23069684}" dt="2023-10-26T12:38:32.555" v="3569" actId="478"/>
          <ac:cxnSpMkLst>
            <pc:docMk/>
            <pc:sldMk cId="1698571996" sldId="354"/>
            <ac:cxnSpMk id="13" creationId="{6EB5C19E-01C7-9E92-A6E1-D53E0ED4A036}"/>
          </ac:cxnSpMkLst>
        </pc:cxnChg>
        <pc:cxnChg chg="del">
          <ac:chgData name="yang gao" userId="adc25fcf1bccc5b4" providerId="LiveId" clId="{87E2CF60-AF97-45BF-877C-683A23069684}" dt="2023-10-26T12:38:32.555" v="3569" actId="478"/>
          <ac:cxnSpMkLst>
            <pc:docMk/>
            <pc:sldMk cId="1698571996" sldId="354"/>
            <ac:cxnSpMk id="14" creationId="{9E9ED9BD-7538-BACB-9CD4-41961C73A744}"/>
          </ac:cxnSpMkLst>
        </pc:cxnChg>
        <pc:cxnChg chg="del">
          <ac:chgData name="yang gao" userId="adc25fcf1bccc5b4" providerId="LiveId" clId="{87E2CF60-AF97-45BF-877C-683A23069684}" dt="2023-10-26T12:38:32.555" v="3569" actId="478"/>
          <ac:cxnSpMkLst>
            <pc:docMk/>
            <pc:sldMk cId="1698571996" sldId="354"/>
            <ac:cxnSpMk id="15" creationId="{3F7BF237-FDF0-73D4-1463-C1D9BA65B8D2}"/>
          </ac:cxnSpMkLst>
        </pc:cxnChg>
        <pc:cxnChg chg="del">
          <ac:chgData name="yang gao" userId="adc25fcf1bccc5b4" providerId="LiveId" clId="{87E2CF60-AF97-45BF-877C-683A23069684}" dt="2023-10-26T12:38:32.555" v="3569" actId="478"/>
          <ac:cxnSpMkLst>
            <pc:docMk/>
            <pc:sldMk cId="1698571996" sldId="354"/>
            <ac:cxnSpMk id="27" creationId="{1AC394EF-FBB7-CFAB-6F70-7618D3DA0CA4}"/>
          </ac:cxnSpMkLst>
        </pc:cxnChg>
        <pc:cxnChg chg="del">
          <ac:chgData name="yang gao" userId="adc25fcf1bccc5b4" providerId="LiveId" clId="{87E2CF60-AF97-45BF-877C-683A23069684}" dt="2023-10-26T12:38:32.555" v="3569" actId="478"/>
          <ac:cxnSpMkLst>
            <pc:docMk/>
            <pc:sldMk cId="1698571996" sldId="354"/>
            <ac:cxnSpMk id="29" creationId="{C064DB66-79C4-1C23-37CD-904F754FA88B}"/>
          </ac:cxnSpMkLst>
        </pc:cxnChg>
      </pc:sldChg>
      <pc:sldChg chg="addSp delSp modSp add mod">
        <pc:chgData name="yang gao" userId="adc25fcf1bccc5b4" providerId="LiveId" clId="{87E2CF60-AF97-45BF-877C-683A23069684}" dt="2023-10-26T13:23:56.821" v="4330" actId="478"/>
        <pc:sldMkLst>
          <pc:docMk/>
          <pc:sldMk cId="3349877941" sldId="355"/>
        </pc:sldMkLst>
        <pc:spChg chg="mod">
          <ac:chgData name="yang gao" userId="adc25fcf1bccc5b4" providerId="LiveId" clId="{87E2CF60-AF97-45BF-877C-683A23069684}" dt="2023-10-23T14:25:26.946" v="191" actId="20577"/>
          <ac:spMkLst>
            <pc:docMk/>
            <pc:sldMk cId="3349877941" sldId="355"/>
            <ac:spMk id="2" creationId="{00000000-0000-0000-0000-000000000000}"/>
          </ac:spMkLst>
        </pc:spChg>
        <pc:spChg chg="del">
          <ac:chgData name="yang gao" userId="adc25fcf1bccc5b4" providerId="LiveId" clId="{87E2CF60-AF97-45BF-877C-683A23069684}" dt="2023-10-26T12:46:23.039" v="3922" actId="478"/>
          <ac:spMkLst>
            <pc:docMk/>
            <pc:sldMk cId="3349877941" sldId="355"/>
            <ac:spMk id="5" creationId="{A4B2E2D4-4D35-4B21-B900-B20382B71A87}"/>
          </ac:spMkLst>
        </pc:spChg>
        <pc:spChg chg="del">
          <ac:chgData name="yang gao" userId="adc25fcf1bccc5b4" providerId="LiveId" clId="{87E2CF60-AF97-45BF-877C-683A23069684}" dt="2023-10-26T12:46:17.090" v="3919" actId="478"/>
          <ac:spMkLst>
            <pc:docMk/>
            <pc:sldMk cId="3349877941" sldId="355"/>
            <ac:spMk id="6" creationId="{BE0D8B7E-616E-9333-5AE7-F166A515F83A}"/>
          </ac:spMkLst>
        </pc:spChg>
        <pc:spChg chg="add mod">
          <ac:chgData name="yang gao" userId="adc25fcf1bccc5b4" providerId="LiveId" clId="{87E2CF60-AF97-45BF-877C-683A23069684}" dt="2023-10-26T13:21:38.507" v="4317" actId="1076"/>
          <ac:spMkLst>
            <pc:docMk/>
            <pc:sldMk cId="3349877941" sldId="355"/>
            <ac:spMk id="7" creationId="{182E942D-2EC8-7F1F-6F6A-D71CA2BC2C52}"/>
          </ac:spMkLst>
        </pc:spChg>
        <pc:spChg chg="del mod">
          <ac:chgData name="yang gao" userId="adc25fcf1bccc5b4" providerId="LiveId" clId="{87E2CF60-AF97-45BF-877C-683A23069684}" dt="2023-10-26T12:46:20.392" v="3921" actId="478"/>
          <ac:spMkLst>
            <pc:docMk/>
            <pc:sldMk cId="3349877941" sldId="355"/>
            <ac:spMk id="9" creationId="{7CB286ED-7645-4AD1-8C25-69A6F1F35C9A}"/>
          </ac:spMkLst>
        </pc:spChg>
        <pc:spChg chg="del">
          <ac:chgData name="yang gao" userId="adc25fcf1bccc5b4" providerId="LiveId" clId="{87E2CF60-AF97-45BF-877C-683A23069684}" dt="2023-10-26T12:46:17.090" v="3919" actId="478"/>
          <ac:spMkLst>
            <pc:docMk/>
            <pc:sldMk cId="3349877941" sldId="355"/>
            <ac:spMk id="17" creationId="{68999428-3921-1F6C-77E9-2AB22CAEB442}"/>
          </ac:spMkLst>
        </pc:spChg>
        <pc:graphicFrameChg chg="add del mod">
          <ac:chgData name="yang gao" userId="adc25fcf1bccc5b4" providerId="LiveId" clId="{87E2CF60-AF97-45BF-877C-683A23069684}" dt="2023-10-26T13:23:56.821" v="4330" actId="478"/>
          <ac:graphicFrameMkLst>
            <pc:docMk/>
            <pc:sldMk cId="3349877941" sldId="355"/>
            <ac:graphicFrameMk id="11" creationId="{ABCDAF30-81C2-AF7A-1FFB-C49DCC92C63B}"/>
          </ac:graphicFrameMkLst>
        </pc:graphicFrameChg>
        <pc:picChg chg="del">
          <ac:chgData name="yang gao" userId="adc25fcf1bccc5b4" providerId="LiveId" clId="{87E2CF60-AF97-45BF-877C-683A23069684}" dt="2023-10-26T12:46:17.090" v="3919" actId="478"/>
          <ac:picMkLst>
            <pc:docMk/>
            <pc:sldMk cId="3349877941" sldId="355"/>
            <ac:picMk id="4" creationId="{49C322C3-826D-5FCA-D178-238630BF98A5}"/>
          </ac:picMkLst>
        </pc:picChg>
        <pc:picChg chg="add del mod">
          <ac:chgData name="yang gao" userId="adc25fcf1bccc5b4" providerId="LiveId" clId="{87E2CF60-AF97-45BF-877C-683A23069684}" dt="2023-10-26T13:23:18.883" v="4322" actId="478"/>
          <ac:picMkLst>
            <pc:docMk/>
            <pc:sldMk cId="3349877941" sldId="355"/>
            <ac:picMk id="10" creationId="{57BB34F9-2107-D246-332F-1780D4E02A4A}"/>
          </ac:picMkLst>
        </pc:picChg>
        <pc:cxnChg chg="del">
          <ac:chgData name="yang gao" userId="adc25fcf1bccc5b4" providerId="LiveId" clId="{87E2CF60-AF97-45BF-877C-683A23069684}" dt="2023-10-26T12:46:17.090" v="3919" actId="478"/>
          <ac:cxnSpMkLst>
            <pc:docMk/>
            <pc:sldMk cId="3349877941" sldId="355"/>
            <ac:cxnSpMk id="14" creationId="{20877C6C-1A37-1EC1-C448-5BDB49C9A280}"/>
          </ac:cxnSpMkLst>
        </pc:cxnChg>
      </pc:sldChg>
      <pc:sldChg chg="delSp modSp add mod">
        <pc:chgData name="yang gao" userId="adc25fcf1bccc5b4" providerId="LiveId" clId="{87E2CF60-AF97-45BF-877C-683A23069684}" dt="2023-10-26T12:46:29.187" v="3923" actId="478"/>
        <pc:sldMkLst>
          <pc:docMk/>
          <pc:sldMk cId="2543163996" sldId="356"/>
        </pc:sldMkLst>
        <pc:spChg chg="mod">
          <ac:chgData name="yang gao" userId="adc25fcf1bccc5b4" providerId="LiveId" clId="{87E2CF60-AF97-45BF-877C-683A23069684}" dt="2023-10-23T14:25:49.522" v="204"/>
          <ac:spMkLst>
            <pc:docMk/>
            <pc:sldMk cId="2543163996" sldId="356"/>
            <ac:spMk id="2" creationId="{00000000-0000-0000-0000-000000000000}"/>
          </ac:spMkLst>
        </pc:spChg>
        <pc:spChg chg="del">
          <ac:chgData name="yang gao" userId="adc25fcf1bccc5b4" providerId="LiveId" clId="{87E2CF60-AF97-45BF-877C-683A23069684}" dt="2023-10-26T12:46:29.187" v="3923" actId="478"/>
          <ac:spMkLst>
            <pc:docMk/>
            <pc:sldMk cId="2543163996" sldId="356"/>
            <ac:spMk id="5" creationId="{A4B2E2D4-4D35-4B21-B900-B20382B71A87}"/>
          </ac:spMkLst>
        </pc:spChg>
        <pc:spChg chg="del">
          <ac:chgData name="yang gao" userId="adc25fcf1bccc5b4" providerId="LiveId" clId="{87E2CF60-AF97-45BF-877C-683A23069684}" dt="2023-10-26T12:46:29.187" v="3923" actId="478"/>
          <ac:spMkLst>
            <pc:docMk/>
            <pc:sldMk cId="2543163996" sldId="356"/>
            <ac:spMk id="6" creationId="{BE0D8B7E-616E-9333-5AE7-F166A515F83A}"/>
          </ac:spMkLst>
        </pc:spChg>
        <pc:spChg chg="del">
          <ac:chgData name="yang gao" userId="adc25fcf1bccc5b4" providerId="LiveId" clId="{87E2CF60-AF97-45BF-877C-683A23069684}" dt="2023-10-26T12:46:29.187" v="3923" actId="478"/>
          <ac:spMkLst>
            <pc:docMk/>
            <pc:sldMk cId="2543163996" sldId="356"/>
            <ac:spMk id="9" creationId="{7CB286ED-7645-4AD1-8C25-69A6F1F35C9A}"/>
          </ac:spMkLst>
        </pc:spChg>
        <pc:spChg chg="del">
          <ac:chgData name="yang gao" userId="adc25fcf1bccc5b4" providerId="LiveId" clId="{87E2CF60-AF97-45BF-877C-683A23069684}" dt="2023-10-26T12:46:29.187" v="3923" actId="478"/>
          <ac:spMkLst>
            <pc:docMk/>
            <pc:sldMk cId="2543163996" sldId="356"/>
            <ac:spMk id="17" creationId="{68999428-3921-1F6C-77E9-2AB22CAEB442}"/>
          </ac:spMkLst>
        </pc:spChg>
        <pc:picChg chg="del">
          <ac:chgData name="yang gao" userId="adc25fcf1bccc5b4" providerId="LiveId" clId="{87E2CF60-AF97-45BF-877C-683A23069684}" dt="2023-10-26T12:46:29.187" v="3923" actId="478"/>
          <ac:picMkLst>
            <pc:docMk/>
            <pc:sldMk cId="2543163996" sldId="356"/>
            <ac:picMk id="4" creationId="{49C322C3-826D-5FCA-D178-238630BF98A5}"/>
          </ac:picMkLst>
        </pc:picChg>
        <pc:cxnChg chg="del">
          <ac:chgData name="yang gao" userId="adc25fcf1bccc5b4" providerId="LiveId" clId="{87E2CF60-AF97-45BF-877C-683A23069684}" dt="2023-10-26T12:46:29.187" v="3923" actId="478"/>
          <ac:cxnSpMkLst>
            <pc:docMk/>
            <pc:sldMk cId="2543163996" sldId="356"/>
            <ac:cxnSpMk id="14" creationId="{20877C6C-1A37-1EC1-C448-5BDB49C9A280}"/>
          </ac:cxnSpMkLst>
        </pc:cxnChg>
      </pc:sldChg>
      <pc:sldChg chg="delSp modSp add mod">
        <pc:chgData name="yang gao" userId="adc25fcf1bccc5b4" providerId="LiveId" clId="{87E2CF60-AF97-45BF-877C-683A23069684}" dt="2023-10-26T12:46:33.531" v="3924" actId="478"/>
        <pc:sldMkLst>
          <pc:docMk/>
          <pc:sldMk cId="435973664" sldId="357"/>
        </pc:sldMkLst>
        <pc:spChg chg="mod">
          <ac:chgData name="yang gao" userId="adc25fcf1bccc5b4" providerId="LiveId" clId="{87E2CF60-AF97-45BF-877C-683A23069684}" dt="2023-10-23T14:26:03.108" v="213"/>
          <ac:spMkLst>
            <pc:docMk/>
            <pc:sldMk cId="435973664" sldId="357"/>
            <ac:spMk id="2" creationId="{00000000-0000-0000-0000-000000000000}"/>
          </ac:spMkLst>
        </pc:spChg>
        <pc:spChg chg="del">
          <ac:chgData name="yang gao" userId="adc25fcf1bccc5b4" providerId="LiveId" clId="{87E2CF60-AF97-45BF-877C-683A23069684}" dt="2023-10-26T12:46:33.531" v="3924" actId="478"/>
          <ac:spMkLst>
            <pc:docMk/>
            <pc:sldMk cId="435973664" sldId="357"/>
            <ac:spMk id="5" creationId="{A4B2E2D4-4D35-4B21-B900-B20382B71A87}"/>
          </ac:spMkLst>
        </pc:spChg>
        <pc:spChg chg="del">
          <ac:chgData name="yang gao" userId="adc25fcf1bccc5b4" providerId="LiveId" clId="{87E2CF60-AF97-45BF-877C-683A23069684}" dt="2023-10-26T12:46:33.531" v="3924" actId="478"/>
          <ac:spMkLst>
            <pc:docMk/>
            <pc:sldMk cId="435973664" sldId="357"/>
            <ac:spMk id="6" creationId="{BE0D8B7E-616E-9333-5AE7-F166A515F83A}"/>
          </ac:spMkLst>
        </pc:spChg>
        <pc:spChg chg="del">
          <ac:chgData name="yang gao" userId="adc25fcf1bccc5b4" providerId="LiveId" clId="{87E2CF60-AF97-45BF-877C-683A23069684}" dt="2023-10-26T12:46:33.531" v="3924" actId="478"/>
          <ac:spMkLst>
            <pc:docMk/>
            <pc:sldMk cId="435973664" sldId="357"/>
            <ac:spMk id="9" creationId="{7CB286ED-7645-4AD1-8C25-69A6F1F35C9A}"/>
          </ac:spMkLst>
        </pc:spChg>
        <pc:spChg chg="del">
          <ac:chgData name="yang gao" userId="adc25fcf1bccc5b4" providerId="LiveId" clId="{87E2CF60-AF97-45BF-877C-683A23069684}" dt="2023-10-26T12:46:33.531" v="3924" actId="478"/>
          <ac:spMkLst>
            <pc:docMk/>
            <pc:sldMk cId="435973664" sldId="357"/>
            <ac:spMk id="17" creationId="{68999428-3921-1F6C-77E9-2AB22CAEB442}"/>
          </ac:spMkLst>
        </pc:spChg>
        <pc:picChg chg="del">
          <ac:chgData name="yang gao" userId="adc25fcf1bccc5b4" providerId="LiveId" clId="{87E2CF60-AF97-45BF-877C-683A23069684}" dt="2023-10-26T12:46:33.531" v="3924" actId="478"/>
          <ac:picMkLst>
            <pc:docMk/>
            <pc:sldMk cId="435973664" sldId="357"/>
            <ac:picMk id="4" creationId="{49C322C3-826D-5FCA-D178-238630BF98A5}"/>
          </ac:picMkLst>
        </pc:picChg>
        <pc:cxnChg chg="del">
          <ac:chgData name="yang gao" userId="adc25fcf1bccc5b4" providerId="LiveId" clId="{87E2CF60-AF97-45BF-877C-683A23069684}" dt="2023-10-26T12:46:33.531" v="3924" actId="478"/>
          <ac:cxnSpMkLst>
            <pc:docMk/>
            <pc:sldMk cId="435973664" sldId="357"/>
            <ac:cxnSpMk id="14" creationId="{20877C6C-1A37-1EC1-C448-5BDB49C9A280}"/>
          </ac:cxnSpMkLst>
        </pc:cxnChg>
      </pc:sldChg>
      <pc:sldChg chg="delSp modSp add mod">
        <pc:chgData name="yang gao" userId="adc25fcf1bccc5b4" providerId="LiveId" clId="{87E2CF60-AF97-45BF-877C-683A23069684}" dt="2023-10-26T12:46:39.403" v="3925" actId="478"/>
        <pc:sldMkLst>
          <pc:docMk/>
          <pc:sldMk cId="2635794017" sldId="358"/>
        </pc:sldMkLst>
        <pc:spChg chg="mod">
          <ac:chgData name="yang gao" userId="adc25fcf1bccc5b4" providerId="LiveId" clId="{87E2CF60-AF97-45BF-877C-683A23069684}" dt="2023-10-23T14:26:25.415" v="227"/>
          <ac:spMkLst>
            <pc:docMk/>
            <pc:sldMk cId="2635794017" sldId="358"/>
            <ac:spMk id="2" creationId="{00000000-0000-0000-0000-000000000000}"/>
          </ac:spMkLst>
        </pc:spChg>
        <pc:spChg chg="del">
          <ac:chgData name="yang gao" userId="adc25fcf1bccc5b4" providerId="LiveId" clId="{87E2CF60-AF97-45BF-877C-683A23069684}" dt="2023-10-26T12:46:39.403" v="3925" actId="478"/>
          <ac:spMkLst>
            <pc:docMk/>
            <pc:sldMk cId="2635794017" sldId="358"/>
            <ac:spMk id="5" creationId="{A4B2E2D4-4D35-4B21-B900-B20382B71A87}"/>
          </ac:spMkLst>
        </pc:spChg>
        <pc:spChg chg="del">
          <ac:chgData name="yang gao" userId="adc25fcf1bccc5b4" providerId="LiveId" clId="{87E2CF60-AF97-45BF-877C-683A23069684}" dt="2023-10-26T12:46:39.403" v="3925" actId="478"/>
          <ac:spMkLst>
            <pc:docMk/>
            <pc:sldMk cId="2635794017" sldId="358"/>
            <ac:spMk id="6" creationId="{BE0D8B7E-616E-9333-5AE7-F166A515F83A}"/>
          </ac:spMkLst>
        </pc:spChg>
        <pc:spChg chg="del">
          <ac:chgData name="yang gao" userId="adc25fcf1bccc5b4" providerId="LiveId" clId="{87E2CF60-AF97-45BF-877C-683A23069684}" dt="2023-10-26T12:46:39.403" v="3925" actId="478"/>
          <ac:spMkLst>
            <pc:docMk/>
            <pc:sldMk cId="2635794017" sldId="358"/>
            <ac:spMk id="9" creationId="{7CB286ED-7645-4AD1-8C25-69A6F1F35C9A}"/>
          </ac:spMkLst>
        </pc:spChg>
        <pc:spChg chg="del">
          <ac:chgData name="yang gao" userId="adc25fcf1bccc5b4" providerId="LiveId" clId="{87E2CF60-AF97-45BF-877C-683A23069684}" dt="2023-10-26T12:46:39.403" v="3925" actId="478"/>
          <ac:spMkLst>
            <pc:docMk/>
            <pc:sldMk cId="2635794017" sldId="358"/>
            <ac:spMk id="17" creationId="{68999428-3921-1F6C-77E9-2AB22CAEB442}"/>
          </ac:spMkLst>
        </pc:spChg>
        <pc:picChg chg="del">
          <ac:chgData name="yang gao" userId="adc25fcf1bccc5b4" providerId="LiveId" clId="{87E2CF60-AF97-45BF-877C-683A23069684}" dt="2023-10-26T12:46:39.403" v="3925" actId="478"/>
          <ac:picMkLst>
            <pc:docMk/>
            <pc:sldMk cId="2635794017" sldId="358"/>
            <ac:picMk id="4" creationId="{49C322C3-826D-5FCA-D178-238630BF98A5}"/>
          </ac:picMkLst>
        </pc:picChg>
        <pc:cxnChg chg="del">
          <ac:chgData name="yang gao" userId="adc25fcf1bccc5b4" providerId="LiveId" clId="{87E2CF60-AF97-45BF-877C-683A23069684}" dt="2023-10-26T12:46:39.403" v="3925" actId="478"/>
          <ac:cxnSpMkLst>
            <pc:docMk/>
            <pc:sldMk cId="2635794017" sldId="358"/>
            <ac:cxnSpMk id="14" creationId="{20877C6C-1A37-1EC1-C448-5BDB49C9A280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87AF-AC4C-304D-A93A-ECC58D7DC67D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9259-C7A9-DB41-8B48-722DCDEC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43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87AF-AC4C-304D-A93A-ECC58D7DC67D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9259-C7A9-DB41-8B48-722DCDEC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41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87AF-AC4C-304D-A93A-ECC58D7DC67D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9259-C7A9-DB41-8B48-722DCDEC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57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87AF-AC4C-304D-A93A-ECC58D7DC67D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9259-C7A9-DB41-8B48-722DCDEC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1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87AF-AC4C-304D-A93A-ECC58D7DC67D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9259-C7A9-DB41-8B48-722DCDEC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21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87AF-AC4C-304D-A93A-ECC58D7DC67D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9259-C7A9-DB41-8B48-722DCDEC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08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87AF-AC4C-304D-A93A-ECC58D7DC67D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9259-C7A9-DB41-8B48-722DCDEC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32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87AF-AC4C-304D-A93A-ECC58D7DC67D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9259-C7A9-DB41-8B48-722DCDEC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99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87AF-AC4C-304D-A93A-ECC58D7DC67D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9259-C7A9-DB41-8B48-722DCDEC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54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87AF-AC4C-304D-A93A-ECC58D7DC67D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9259-C7A9-DB41-8B48-722DCDEC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81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87AF-AC4C-304D-A93A-ECC58D7DC67D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9259-C7A9-DB41-8B48-722DCDEC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46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587AF-AC4C-304D-A93A-ECC58D7DC67D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F9259-C7A9-DB41-8B48-722DCDEC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98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7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255" y="1247388"/>
            <a:ext cx="8207489" cy="1470025"/>
          </a:xfrm>
        </p:spPr>
        <p:txBody>
          <a:bodyPr>
            <a:normAutofit/>
          </a:bodyPr>
          <a:lstStyle/>
          <a:p>
            <a:r>
              <a:rPr lang="zh-CN" altLang="en-US" sz="3100" dirty="0"/>
              <a:t>自旋输运：昂萨格对易与几何相位</a:t>
            </a:r>
            <a:endParaRPr lang="en-US" sz="31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1E2A857-BF49-4AD7-A23F-DFBC41A4CDCF}"/>
              </a:ext>
            </a:extLst>
          </p:cNvPr>
          <p:cNvSpPr txBox="1">
            <a:spLocks/>
          </p:cNvSpPr>
          <p:nvPr/>
        </p:nvSpPr>
        <p:spPr>
          <a:xfrm>
            <a:off x="685800" y="331035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/>
              <a:t>报告人</a:t>
            </a:r>
            <a:r>
              <a:rPr lang="en-US" altLang="zh-CN" sz="2800" dirty="0"/>
              <a:t>: </a:t>
            </a:r>
            <a:r>
              <a:rPr lang="zh-CN" altLang="en-US" sz="2800" dirty="0"/>
              <a:t>高阳</a:t>
            </a:r>
            <a:endParaRPr lang="en-US" altLang="zh-CN" sz="2800" dirty="0"/>
          </a:p>
          <a:p>
            <a:endParaRPr lang="en-US" altLang="zh-CN" sz="2800" dirty="0"/>
          </a:p>
          <a:p>
            <a:r>
              <a:rPr lang="zh-CN" altLang="en-US" sz="2800" dirty="0"/>
              <a:t>合作者</a:t>
            </a:r>
            <a:r>
              <a:rPr lang="en-US" altLang="zh-CN" sz="2800" dirty="0"/>
              <a:t>:  </a:t>
            </a:r>
            <a:r>
              <a:rPr lang="zh-CN" altLang="en-US" sz="2800" dirty="0"/>
              <a:t>牛谦，侯达之，刘正，潘昊霖</a:t>
            </a:r>
            <a:endParaRPr lang="en-US" altLang="zh-CN" sz="2800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E782C29-D26E-42F9-985F-1066B8FA8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28" y="5060130"/>
            <a:ext cx="1751497" cy="174946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33C5411-C6DF-FF17-3AFA-CF687E1AC7D4}"/>
              </a:ext>
            </a:extLst>
          </p:cNvPr>
          <p:cNvSpPr txBox="1">
            <a:spLocks/>
          </p:cNvSpPr>
          <p:nvPr/>
        </p:nvSpPr>
        <p:spPr>
          <a:xfrm>
            <a:off x="3581401" y="5969969"/>
            <a:ext cx="5230462" cy="856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dirty="0"/>
              <a:t>经费资助：自然科学基金委</a:t>
            </a:r>
            <a:endParaRPr lang="en-US" altLang="zh-CN" sz="1800" dirty="0"/>
          </a:p>
        </p:txBody>
      </p:sp>
    </p:spTree>
    <p:extLst>
      <p:ext uri="{BB962C8B-B14F-4D97-AF65-F5344CB8AC3E}">
        <p14:creationId xmlns:p14="http://schemas.microsoft.com/office/powerpoint/2010/main" val="2668150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CN" altLang="en-US" dirty="0"/>
              <a:t>半经典理论：自旋电导（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3">
                <a:extLst>
                  <a:ext uri="{FF2B5EF4-FFF2-40B4-BE49-F238E27FC236}">
                    <a16:creationId xmlns:a16="http://schemas.microsoft.com/office/drawing/2014/main" id="{ED031CFB-6351-888B-725A-0AA9FCAFC867}"/>
                  </a:ext>
                </a:extLst>
              </p:cNvPr>
              <p:cNvSpPr txBox="1"/>
              <p:nvPr/>
            </p:nvSpPr>
            <p:spPr>
              <a:xfrm>
                <a:off x="633607" y="1760739"/>
                <a:ext cx="8748220" cy="53640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zh-CN" altLang="en-US" sz="2800" dirty="0"/>
                  <a:t>遵守昂萨格对易的自旋流</a:t>
                </a:r>
                <a:endParaRPr lang="en-US" altLang="zh-CN" sz="2800" dirty="0"/>
              </a:p>
              <a:p>
                <a:r>
                  <a:rPr lang="en-US" altLang="zh-CN" sz="2800" dirty="0"/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acc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CN" sz="28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altLang="zh-CN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zh-CN" altLang="en-US" sz="2800" dirty="0"/>
                  <a:t>第一项贡献：</a:t>
                </a:r>
                <a:endParaRPr lang="en-US" altLang="zh-CN" sz="2800" dirty="0"/>
              </a:p>
              <a:p>
                <a:r>
                  <a:rPr lang="en-US" altLang="zh-CN" sz="2800" dirty="0"/>
                  <a:t>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CN" sz="2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800" b="1" i="1"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e>
                            </m:acc>
                            <m:acc>
                              <m:accPr>
                                <m:chr m:val="̂"/>
                                <m:ctrlPr>
                                  <a:rPr lang="en-US" altLang="zh-CN" sz="2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̂"/>
                                <m:ctrlPr>
                                  <a:rPr lang="en-US" altLang="zh-CN" sz="2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  <m:acc>
                              <m:accPr>
                                <m:chr m:val="̂"/>
                                <m:ctrlPr>
                                  <a:rPr lang="en-US" altLang="zh-CN" sz="2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800" b="1" i="1"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𝑑𝑘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  <m:d>
                          <m:dPr>
                            <m:ctrlP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</m:d>
                        <m:acc>
                          <m:accPr>
                            <m:chr m:val="̇"/>
                            <m:ctrlP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acc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altLang="zh-CN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zh-CN" altLang="en-US" sz="2800" dirty="0"/>
                  <a:t>半经典动力学方程  </a:t>
                </a:r>
                <a:r>
                  <a:rPr lang="en-US" altLang="zh-CN" sz="2000" dirty="0"/>
                  <a:t>Xiao, Chang, </a:t>
                </a:r>
                <a:r>
                  <a:rPr lang="en-US" altLang="zh-CN" sz="2000" dirty="0" err="1"/>
                  <a:t>Niu</a:t>
                </a:r>
                <a:r>
                  <a:rPr lang="en-US" altLang="zh-CN" sz="2000"/>
                  <a:t>, </a:t>
                </a:r>
                <a:r>
                  <a:rPr lang="en-US" altLang="zh-CN" sz="2000" dirty="0"/>
                  <a:t>RMP2010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zh-CN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zh-CN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zh-CN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zh-CN" altLang="en-US" sz="2800" dirty="0"/>
                  <a:t>玻尔兹曼方程</a:t>
                </a:r>
                <a:endParaRPr lang="en-US" altLang="zh-CN" sz="2800" dirty="0"/>
              </a:p>
              <a:p>
                <a:r>
                  <a:rPr lang="en-US" altLang="zh-CN" sz="2800" dirty="0"/>
                  <a:t>                  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n-US" altLang="zh-CN" sz="2800" b="0" i="1" dirty="0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CN" sz="2800" b="1" i="1" dirty="0" smtClean="0">
                            <a:latin typeface="Cambria Math" panose="02040503050406030204" pitchFamily="18" charset="0"/>
                          </a:rPr>
                          <m:t>𝒌</m:t>
                        </m:r>
                      </m:den>
                    </m:f>
                    <m:r>
                      <a:rPr lang="en-US" altLang="zh-CN" sz="2800" b="0" i="1" dirty="0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28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  <m:t>𝜏</m:t>
                        </m:r>
                      </m:den>
                    </m:f>
                  </m:oMath>
                </a14:m>
                <a:endParaRPr lang="en-US" altLang="zh-CN" sz="2800" dirty="0"/>
              </a:p>
              <a:p>
                <a:r>
                  <a:rPr lang="en-US" altLang="zh-CN" sz="2800" dirty="0"/>
                  <a:t>             </a:t>
                </a:r>
              </a:p>
            </p:txBody>
          </p:sp>
        </mc:Choice>
        <mc:Fallback>
          <p:sp>
            <p:nvSpPr>
              <p:cNvPr id="3" name="TextBox 3">
                <a:extLst>
                  <a:ext uri="{FF2B5EF4-FFF2-40B4-BE49-F238E27FC236}">
                    <a16:creationId xmlns:a16="http://schemas.microsoft.com/office/drawing/2014/main" id="{ED031CFB-6351-888B-725A-0AA9FCAFC8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07" y="1760739"/>
                <a:ext cx="8748220" cy="5364097"/>
              </a:xfrm>
              <a:prstGeom prst="rect">
                <a:avLst/>
              </a:prstGeom>
              <a:blipFill>
                <a:blip r:embed="rId2"/>
                <a:stretch>
                  <a:fillRect l="-1254" t="-17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338F01-22FC-BC9C-284D-13FD86A76916}"/>
                  </a:ext>
                </a:extLst>
              </p:cNvPr>
              <p:cNvSpPr txBox="1"/>
              <p:nvPr/>
            </p:nvSpPr>
            <p:spPr>
              <a:xfrm>
                <a:off x="2316276" y="4322681"/>
                <a:ext cx="3151119" cy="1185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acc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𝜕𝜀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ℏ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den>
                      </m:f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̇"/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acc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𝛀</m:t>
                      </m:r>
                    </m:oMath>
                  </m:oMathPara>
                </a14:m>
                <a:endParaRPr lang="en-US" sz="2400" b="1" dirty="0"/>
              </a:p>
              <a:p>
                <a:r>
                  <a:rPr lang="en-US" sz="2400" b="1" dirty="0"/>
                  <a:t>    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ℏ</m:t>
                    </m:r>
                    <m:acc>
                      <m:accPr>
                        <m:chr m:val="̇"/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acc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CN" sz="2400" b="1" i="1" dirty="0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𝑒</m:t>
                    </m:r>
                    <m:acc>
                      <m:accPr>
                        <m:chr m:val="̇"/>
                        <m:ctrlPr>
                          <a:rPr lang="en-US" altLang="zh-CN" sz="24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1" i="1" dirty="0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sz="2400" b="1" i="1" dirty="0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338F01-22FC-BC9C-284D-13FD86A76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276" y="4322681"/>
                <a:ext cx="3151119" cy="11855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4661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CN" altLang="en-US" dirty="0"/>
              <a:t>半经典理论：自旋电导（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3">
                <a:extLst>
                  <a:ext uri="{FF2B5EF4-FFF2-40B4-BE49-F238E27FC236}">
                    <a16:creationId xmlns:a16="http://schemas.microsoft.com/office/drawing/2014/main" id="{C3A57053-4D12-F69E-CF55-36A0925C4F96}"/>
                  </a:ext>
                </a:extLst>
              </p:cNvPr>
              <p:cNvSpPr txBox="1"/>
              <p:nvPr/>
            </p:nvSpPr>
            <p:spPr>
              <a:xfrm>
                <a:off x="457200" y="1441241"/>
                <a:ext cx="8748220" cy="5487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zh-CN" altLang="en-US" sz="2800" dirty="0"/>
                  <a:t>第二项</a:t>
                </a:r>
                <a:endParaRPr lang="en-US" altLang="zh-CN" sz="2800" dirty="0"/>
              </a:p>
              <a:p>
                <a:r>
                  <a:rPr lang="en-US" altLang="zh-CN" sz="2800" dirty="0"/>
                  <a:t>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CN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800" b="1" i="1" smtClean="0"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e>
                            </m:acc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̂"/>
                                <m:ctrlPr>
                                  <a:rPr lang="en-US" altLang="zh-CN" sz="2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acc>
                          </m:e>
                        </m:d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d>
                          <m:dPr>
                            <m:ctrlP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𝝏</m:t>
                            </m:r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d>
                      </m:den>
                    </m:f>
                  </m:oMath>
                </a14:m>
                <a:endParaRPr lang="en-US" altLang="zh-CN" sz="2800" dirty="0"/>
              </a:p>
              <a:p>
                <a:r>
                  <a:rPr lang="en-US" altLang="zh-CN" sz="2800" dirty="0"/>
                  <a:t>  </a:t>
                </a:r>
                <a:r>
                  <a:rPr lang="zh-CN" altLang="en-US" sz="2800" dirty="0"/>
                  <a:t>需引入辅助场</a:t>
                </a:r>
                <a14:m>
                  <m:oMath xmlns:m="http://schemas.openxmlformats.org/officeDocument/2006/math">
                    <m:r>
                      <a:rPr lang="en-US" altLang="zh-CN" sz="2800" b="1" i="1" dirty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altLang="zh-CN" sz="2800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b="1" i="1" dirty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altLang="zh-CN" sz="2800" b="1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zh-CN" altLang="en-US" sz="2800" dirty="0"/>
                  <a:t>：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r>
                      <a:rPr lang="en-US" altLang="zh-CN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b="0" i="1" dirty="0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8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b="1" i="1" dirty="0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altLang="zh-CN" sz="28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b="1" i="1" dirty="0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altLang="zh-CN" sz="2800" b="1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2800" b="0" i="1" dirty="0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CN" sz="2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800" b="1" i="1"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e>
                            </m:acc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̂"/>
                                <m:ctrlPr>
                                  <a:rPr lang="en-US" altLang="zh-CN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acc>
                          </m:e>
                        </m:d>
                      </m:e>
                    </m:d>
                  </m:oMath>
                </a14:m>
                <a:endParaRPr lang="en-US" altLang="zh-CN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zh-CN" altLang="en-US" sz="2800" dirty="0"/>
                  <a:t>计算塞曼场变化引起的自由能改动：</a:t>
                </a:r>
                <a:endParaRPr lang="en-US" altLang="zh-CN" sz="2800" dirty="0"/>
              </a:p>
              <a:p>
                <a:r>
                  <a:rPr lang="en-US" altLang="zh-CN" sz="2800" dirty="0"/>
                  <a:t>             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=∫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𝛿𝜀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800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𝑘𝑟</m:t>
                            </m:r>
                          </m:sub>
                        </m:s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f>
                      <m:f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𝑑𝑘</m:t>
                        </m:r>
                      </m:num>
                      <m:den>
                        <m:sSup>
                          <m:sSup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US" altLang="zh-CN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zh-CN" altLang="en-US" sz="2800" dirty="0"/>
                  <a:t>计算结果</a:t>
                </a:r>
                <a:endParaRPr lang="en-US" altLang="zh-CN" sz="2800" dirty="0"/>
              </a:p>
              <a:p>
                <a:r>
                  <a:rPr lang="en-US" altLang="zh-CN" sz="2800" dirty="0"/>
                  <a:t>            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p>
                        </m:sSubSup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=∫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𝑛𝑚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𝑚𝑛</m:t>
                            </m:r>
                          </m:sub>
                        </m:s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f>
                      <m:f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𝑑𝑘</m:t>
                        </m:r>
                      </m:num>
                      <m:den>
                        <m:sSup>
                          <m:sSup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US" altLang="zh-CN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zh-CN" altLang="en-US" sz="2800" dirty="0"/>
                  <a:t>总自旋电流</a:t>
                </a:r>
                <a:endParaRPr lang="en-US" altLang="zh-CN" sz="2800" dirty="0"/>
              </a:p>
              <a:p>
                <a:r>
                  <a:rPr lang="en-US" altLang="zh-CN" sz="2800" dirty="0"/>
                  <a:t>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acc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bSup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𝑖𝑗𝑘</m:t>
                        </m:r>
                      </m:sub>
                    </m:sSub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nary>
                      <m:naryPr>
                        <m:chr m:val="∑"/>
                        <m:supHide m:val="on"/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nary>
                          <m:naryPr>
                            <m:subHide m:val="on"/>
                            <m:supHide m:val="on"/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8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altLang="zh-CN" sz="28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800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𝑑𝑘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CN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altLang="zh-CN" sz="2800" b="0" i="1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e>
                        </m:nary>
                      </m:e>
                    </m:nary>
                  </m:oMath>
                </a14:m>
                <a:endParaRPr lang="en-US" altLang="zh-CN" sz="2800" dirty="0"/>
              </a:p>
              <a:p>
                <a:r>
                  <a:rPr lang="en-US" altLang="zh-CN" sz="2800" dirty="0"/>
                  <a:t>             </a:t>
                </a:r>
              </a:p>
            </p:txBody>
          </p:sp>
        </mc:Choice>
        <mc:Fallback>
          <p:sp>
            <p:nvSpPr>
              <p:cNvPr id="3" name="TextBox 3">
                <a:extLst>
                  <a:ext uri="{FF2B5EF4-FFF2-40B4-BE49-F238E27FC236}">
                    <a16:creationId xmlns:a16="http://schemas.microsoft.com/office/drawing/2014/main" id="{C3A57053-4D12-F69E-CF55-36A0925C4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441241"/>
                <a:ext cx="8748220" cy="5487336"/>
              </a:xfrm>
              <a:prstGeom prst="rect">
                <a:avLst/>
              </a:prstGeom>
              <a:blipFill>
                <a:blip r:embed="rId2"/>
                <a:stretch>
                  <a:fillRect l="-1254" t="-15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4003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zh-CN" altLang="en-US" dirty="0"/>
              <a:t>半经典理论：逆自旋霍尔效应（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3">
                <a:extLst>
                  <a:ext uri="{FF2B5EF4-FFF2-40B4-BE49-F238E27FC236}">
                    <a16:creationId xmlns:a16="http://schemas.microsoft.com/office/drawing/2014/main" id="{67097BDA-43A4-3B35-5501-3E0A111AFE21}"/>
                  </a:ext>
                </a:extLst>
              </p:cNvPr>
              <p:cNvSpPr txBox="1"/>
              <p:nvPr/>
            </p:nvSpPr>
            <p:spPr>
              <a:xfrm>
                <a:off x="695113" y="1596721"/>
                <a:ext cx="8748220" cy="4259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zh-CN" altLang="en-US" sz="2800" dirty="0"/>
                  <a:t>逆自旋霍尔效应</a:t>
                </a:r>
                <a:endParaRPr lang="en-US" altLang="zh-CN" sz="2800" dirty="0"/>
              </a:p>
              <a:p>
                <a:r>
                  <a:rPr lang="en-US" altLang="zh-CN" sz="2800" dirty="0"/>
                  <a:t>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𝑖𝑗𝑘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Sup>
                      <m:sSub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p>
                    </m:sSubSup>
                  </m:oMath>
                </a14:m>
                <a:endParaRPr lang="en-US" altLang="zh-CN" sz="2800" dirty="0"/>
              </a:p>
              <a:p>
                <a:endParaRPr lang="en-US" altLang="zh-CN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zh-CN" altLang="en-US" sz="2800" dirty="0"/>
                  <a:t>半经典动力学方程：</a:t>
                </a:r>
                <a:endParaRPr lang="en-US" altLang="zh-CN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zh-CN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zh-CN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zh-CN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zh-CN" altLang="en-US" sz="2800" dirty="0"/>
                  <a:t>电流表达式</a:t>
                </a:r>
                <a:endParaRPr lang="en-US" altLang="zh-CN" sz="2800" dirty="0"/>
              </a:p>
              <a:p>
                <a:r>
                  <a:rPr lang="en-US" altLang="zh-CN" sz="2800" dirty="0"/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𝑒</m:t>
                    </m:r>
                    <m:nary>
                      <m:naryPr>
                        <m:subHide m:val="on"/>
                        <m:supHide m:val="on"/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𝑑𝑘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̇"/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</m:nary>
                  </m:oMath>
                </a14:m>
                <a:endParaRPr lang="en-US" altLang="zh-CN" sz="2800" dirty="0"/>
              </a:p>
            </p:txBody>
          </p:sp>
        </mc:Choice>
        <mc:Fallback xmlns="">
          <p:sp>
            <p:nvSpPr>
              <p:cNvPr id="3" name="TextBox 3">
                <a:extLst>
                  <a:ext uri="{FF2B5EF4-FFF2-40B4-BE49-F238E27FC236}">
                    <a16:creationId xmlns:a16="http://schemas.microsoft.com/office/drawing/2014/main" id="{67097BDA-43A4-3B35-5501-3E0A111AF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113" y="1596721"/>
                <a:ext cx="8748220" cy="4259243"/>
              </a:xfrm>
              <a:prstGeom prst="rect">
                <a:avLst/>
              </a:prstGeom>
              <a:blipFill>
                <a:blip r:embed="rId2"/>
                <a:stretch>
                  <a:fillRect l="-1254" t="-21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25C44B22-1E4A-EEC8-4C73-F3CEC7F80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5487" y="3516024"/>
            <a:ext cx="4593951" cy="108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735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zh-CN" altLang="en-US" dirty="0"/>
              <a:t>半经典理论：逆自旋霍尔效应（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3">
                <a:extLst>
                  <a:ext uri="{FF2B5EF4-FFF2-40B4-BE49-F238E27FC236}">
                    <a16:creationId xmlns:a16="http://schemas.microsoft.com/office/drawing/2014/main" id="{697B30C4-3F03-6BED-8E5C-A19E3BC40A58}"/>
                  </a:ext>
                </a:extLst>
              </p:cNvPr>
              <p:cNvSpPr txBox="1"/>
              <p:nvPr/>
            </p:nvSpPr>
            <p:spPr>
              <a:xfrm>
                <a:off x="723816" y="1645927"/>
                <a:ext cx="8748220" cy="4869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zh-CN" altLang="en-US" sz="2800" dirty="0"/>
                  <a:t>塞曼场引起的轨道磁化：</a:t>
                </a:r>
                <a:endParaRPr lang="en-US" altLang="zh-CN" sz="2800" dirty="0"/>
              </a:p>
              <a:p>
                <a:r>
                  <a:rPr lang="en-US" altLang="zh-CN" sz="2800" dirty="0"/>
                  <a:t>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𝑜𝑟𝑏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𝜿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p>
                    </m:sSup>
                  </m:oMath>
                </a14:m>
                <a:endParaRPr lang="en-US" altLang="zh-CN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zh-CN" altLang="en-US" sz="2800" dirty="0"/>
                  <a:t>磁化电流：</a:t>
                </a:r>
                <a:endParaRPr lang="en-US" altLang="zh-CN" sz="2800" dirty="0"/>
              </a:p>
              <a:p>
                <a:r>
                  <a:rPr lang="en-US" altLang="zh-CN" sz="2800" dirty="0"/>
                  <a:t>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𝑜𝑟𝑏</m:t>
                        </m:r>
                      </m:sub>
                    </m:sSub>
                  </m:oMath>
                </a14:m>
                <a:endParaRPr lang="en-US" altLang="zh-CN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zh-CN" altLang="en-US" sz="2800" dirty="0"/>
                  <a:t>输运电流</a:t>
                </a:r>
                <a:endParaRPr lang="en-US" altLang="zh-CN" sz="2800" dirty="0"/>
              </a:p>
              <a:p>
                <a:r>
                  <a:rPr lang="en-US" altLang="zh-CN" sz="2800" dirty="0"/>
                  <a:t>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𝑡𝑟𝑎𝑛𝑠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endParaRPr lang="en-US" altLang="zh-CN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zh-CN" altLang="en-US" sz="2800" dirty="0"/>
                  <a:t>电流表达式</a:t>
                </a:r>
                <a:endParaRPr lang="en-US" altLang="zh-CN" sz="2800" dirty="0"/>
              </a:p>
              <a:p>
                <a:r>
                  <a:rPr lang="en-US" altLang="zh-CN" sz="2800" dirty="0"/>
                  <a:t>             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𝑒</m:t>
                    </m:r>
                    <m:nary>
                      <m:naryPr>
                        <m:subHide m:val="on"/>
                        <m:supHide m:val="on"/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80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Sup>
                              <m:sSubSup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sup>
                            </m:sSubSup>
                          </m:e>
                        </m:d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f>
                          <m:f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𝑑𝑘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altLang="zh-CN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zh-CN" altLang="en-US" sz="2800" dirty="0"/>
                  <a:t>对比自旋霍尔效应表达式</a:t>
                </a:r>
                <a:r>
                  <a:rPr lang="en-US" altLang="zh-CN" sz="2800" dirty="0"/>
                  <a:t> </a:t>
                </a:r>
              </a:p>
              <a:p>
                <a:r>
                  <a:rPr lang="en-US" altLang="zh-CN" sz="2800" dirty="0"/>
                  <a:t>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acc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bSup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𝑖𝑗𝑘</m:t>
                        </m:r>
                      </m:sub>
                    </m:sSub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nary>
                      <m:naryPr>
                        <m:chr m:val="∑"/>
                        <m:supHide m:val="on"/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nary>
                          <m:naryPr>
                            <m:subHide m:val="on"/>
                            <m:supHide m:val="on"/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8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altLang="zh-CN" sz="28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800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𝑑𝑘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CN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altLang="zh-CN" sz="2800" b="0" i="1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e>
                        </m:nary>
                      </m:e>
                    </m:nary>
                  </m:oMath>
                </a14:m>
                <a:endParaRPr lang="en-US" altLang="zh-CN" sz="2800" dirty="0"/>
              </a:p>
            </p:txBody>
          </p:sp>
        </mc:Choice>
        <mc:Fallback xmlns="">
          <p:sp>
            <p:nvSpPr>
              <p:cNvPr id="3" name="TextBox 3">
                <a:extLst>
                  <a:ext uri="{FF2B5EF4-FFF2-40B4-BE49-F238E27FC236}">
                    <a16:creationId xmlns:a16="http://schemas.microsoft.com/office/drawing/2014/main" id="{697B30C4-3F03-6BED-8E5C-A19E3BC40A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16" y="1645927"/>
                <a:ext cx="8748220" cy="4869410"/>
              </a:xfrm>
              <a:prstGeom prst="rect">
                <a:avLst/>
              </a:prstGeom>
              <a:blipFill>
                <a:blip r:embed="rId2"/>
                <a:stretch>
                  <a:fillRect l="-1254" t="-17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8571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CN" altLang="en-US" dirty="0"/>
              <a:t>自旋电导的对比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3">
                <a:extLst>
                  <a:ext uri="{FF2B5EF4-FFF2-40B4-BE49-F238E27FC236}">
                    <a16:creationId xmlns:a16="http://schemas.microsoft.com/office/drawing/2014/main" id="{C3A57053-4D12-F69E-CF55-36A0925C4F96}"/>
                  </a:ext>
                </a:extLst>
              </p:cNvPr>
              <p:cNvSpPr txBox="1"/>
              <p:nvPr/>
            </p:nvSpPr>
            <p:spPr>
              <a:xfrm>
                <a:off x="457200" y="1441241"/>
                <a:ext cx="8748220" cy="4534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zh-CN" altLang="en-US" sz="2800" dirty="0"/>
                  <a:t>总自旋电流</a:t>
                </a:r>
                <a:endParaRPr lang="en-US" altLang="zh-CN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zh-CN" sz="2800" dirty="0"/>
              </a:p>
              <a:p>
                <a:r>
                  <a:rPr lang="en-US" altLang="zh-CN" sz="2800" dirty="0"/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𝑖𝑗𝑘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𝑖𝑗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nary>
                      <m:naryPr>
                        <m:chr m:val="∑"/>
                        <m:supHide m:val="on"/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nary>
                          <m:naryPr>
                            <m:subHide m:val="on"/>
                            <m:supHide m:val="on"/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800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altLang="zh-CN" sz="28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80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𝑑𝑘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CN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altLang="zh-CN" sz="2800" i="1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e>
                        </m:nary>
                      </m:e>
                    </m:nary>
                  </m:oMath>
                </a14:m>
                <a:endParaRPr lang="en-US" altLang="zh-CN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zh-CN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zh-CN" altLang="en-US" sz="2800" dirty="0"/>
                  <a:t>用局域自旋流算符的结果</a:t>
                </a:r>
                <a:endParaRPr lang="en-US" altLang="zh-CN" sz="2800" dirty="0"/>
              </a:p>
              <a:p>
                <a:r>
                  <a:rPr lang="en-US" altLang="zh-CN" sz="2800" dirty="0"/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𝑖𝑗𝑘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subHide m:val="on"/>
                        <m:supHide m:val="on"/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𝑑𝑘</m:t>
                            </m:r>
                          </m:num>
                          <m:den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  <m:sSup>
                              <m:sSupPr>
                                <m:ctrlP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𝐼𝑚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⟨"/>
                                    <m:endChr m:val="|"/>
                                    <m:ctrlP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sSub>
                                  <m:sSubPr>
                                    <m:ctrlPr>
                                      <a:rPr lang="en-US" altLang="zh-CN" sz="2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CN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8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altLang="zh-CN" sz="2800" i="1" dirty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d>
                                  <m:dPr>
                                    <m:begChr m:val="|"/>
                                    <m:endChr m:val="⟩"/>
                                    <m:ctrlP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altLang="zh-CN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2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lang="en-US" altLang="zh-CN" sz="2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altLang="zh-CN" sz="2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𝑣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altLang="zh-CN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800" b="0" i="1" smtClean="0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en-US" altLang="zh-CN" sz="2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altLang="zh-CN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800" b="0" i="1" smtClean="0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en-US" altLang="zh-CN" sz="2800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endParaRPr lang="en-US" altLang="zh-CN" sz="2800" dirty="0"/>
              </a:p>
              <a:p>
                <a:r>
                  <a:rPr lang="en-US" altLang="zh-CN" sz="2800" dirty="0"/>
                  <a:t>                  </a:t>
                </a:r>
              </a:p>
              <a:p>
                <a:endParaRPr lang="en-US" altLang="zh-CN" sz="2800" dirty="0"/>
              </a:p>
              <a:p>
                <a:r>
                  <a:rPr lang="en-US" altLang="zh-CN" sz="2800" dirty="0"/>
                  <a:t>             </a:t>
                </a:r>
              </a:p>
            </p:txBody>
          </p:sp>
        </mc:Choice>
        <mc:Fallback>
          <p:sp>
            <p:nvSpPr>
              <p:cNvPr id="3" name="TextBox 3">
                <a:extLst>
                  <a:ext uri="{FF2B5EF4-FFF2-40B4-BE49-F238E27FC236}">
                    <a16:creationId xmlns:a16="http://schemas.microsoft.com/office/drawing/2014/main" id="{C3A57053-4D12-F69E-CF55-36A0925C4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441241"/>
                <a:ext cx="8748220" cy="4534703"/>
              </a:xfrm>
              <a:prstGeom prst="rect">
                <a:avLst/>
              </a:prstGeom>
              <a:blipFill>
                <a:blip r:embed="rId2"/>
                <a:stretch>
                  <a:fillRect l="-1254" t="-1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840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CN" altLang="en-US" dirty="0"/>
              <a:t>内禀部分不产热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3">
                <a:extLst>
                  <a:ext uri="{FF2B5EF4-FFF2-40B4-BE49-F238E27FC236}">
                    <a16:creationId xmlns:a16="http://schemas.microsoft.com/office/drawing/2014/main" id="{C3A57053-4D12-F69E-CF55-36A0925C4F96}"/>
                  </a:ext>
                </a:extLst>
              </p:cNvPr>
              <p:cNvSpPr txBox="1"/>
              <p:nvPr/>
            </p:nvSpPr>
            <p:spPr>
              <a:xfrm>
                <a:off x="457200" y="1441241"/>
                <a:ext cx="8748220" cy="6873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zh-CN" altLang="en-US" sz="2800" dirty="0"/>
                  <a:t>功率</a:t>
                </a:r>
                <a:endParaRPr lang="en-US" altLang="zh-CN" sz="2800" dirty="0"/>
              </a:p>
              <a:p>
                <a:r>
                  <a:rPr lang="en-US" altLang="zh-CN" sz="2800" dirty="0"/>
                  <a:t>              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𝑖𝑗𝑘</m:t>
                        </m:r>
                      </m:sub>
                    </m:sSub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Sup>
                      <m:sSub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𝑗𝑘𝑖</m:t>
                        </m:r>
                      </m:sub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800" dirty="0"/>
              </a:p>
              <a:p>
                <a:endParaRPr lang="en-US" altLang="zh-CN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zh-CN" altLang="en-US" sz="2800" dirty="0"/>
                  <a:t>昂萨格对易</a:t>
                </a:r>
                <a:endParaRPr lang="en-US" altLang="zh-CN" sz="2800" dirty="0"/>
              </a:p>
              <a:p>
                <a:r>
                  <a:rPr lang="en-US" altLang="zh-CN" sz="2800" dirty="0"/>
                  <a:t>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𝑖𝑗𝑘</m:t>
                        </m:r>
                      </m:sub>
                    </m:sSub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𝑗𝑘𝑖</m:t>
                        </m:r>
                      </m:sub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zh-CN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zh-CN" altLang="en-US" sz="2800" dirty="0"/>
                  <a:t>自旋电导的对称性</a:t>
                </a:r>
                <a:endParaRPr lang="en-US" altLang="zh-CN" sz="2800" dirty="0"/>
              </a:p>
              <a:p>
                <a:r>
                  <a:rPr lang="en-US" altLang="zh-CN" sz="2800" dirty="0"/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𝑖𝑗𝑘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𝑖𝑗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nary>
                      <m:naryPr>
                        <m:chr m:val="∑"/>
                        <m:supHide m:val="on"/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nary>
                          <m:naryPr>
                            <m:subHide m:val="on"/>
                            <m:supHide m:val="on"/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800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altLang="zh-CN" sz="28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80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𝑑𝑘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CN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altLang="zh-CN" sz="2800" i="1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e>
                        </m:nary>
                      </m:e>
                    </m:nary>
                  </m:oMath>
                </a14:m>
                <a:endParaRPr lang="en-US" altLang="zh-CN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zh-CN" altLang="en-US" sz="2800" dirty="0"/>
                  <a:t>内禀部分不产热</a:t>
                </a:r>
                <a:endParaRPr lang="en-US" altLang="zh-CN" sz="2800" dirty="0"/>
              </a:p>
              <a:p>
                <a:r>
                  <a:rPr lang="en-US" altLang="zh-CN" sz="2800" dirty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𝑖𝑗𝑘</m:t>
                        </m:r>
                      </m:sub>
                    </m:sSub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𝑖𝑗𝑘</m:t>
                        </m:r>
                      </m:sub>
                    </m:sSub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𝑖𝑗𝑘</m:t>
                        </m:r>
                      </m:sub>
                    </m:sSub>
                    <m:d>
                      <m:d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=−</m:t>
                    </m:r>
                    <m:sSubSup>
                      <m:sSub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𝑗𝑘𝑖</m:t>
                        </m:r>
                      </m:sub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800" dirty="0"/>
              </a:p>
              <a:p>
                <a:r>
                  <a:rPr lang="en-US" altLang="zh-CN" sz="2800" dirty="0"/>
                  <a:t>                                             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zh-CN" sz="2800" dirty="0"/>
              </a:p>
              <a:p>
                <a:r>
                  <a:rPr lang="en-US" altLang="zh-CN" sz="2800" dirty="0"/>
                  <a:t>              </a:t>
                </a:r>
              </a:p>
              <a:p>
                <a:r>
                  <a:rPr lang="en-US" altLang="zh-CN" sz="2800" dirty="0"/>
                  <a:t>                  </a:t>
                </a:r>
              </a:p>
              <a:p>
                <a:endParaRPr lang="en-US" altLang="zh-CN" sz="2800" dirty="0"/>
              </a:p>
              <a:p>
                <a:r>
                  <a:rPr lang="en-US" altLang="zh-CN" sz="2800" dirty="0"/>
                  <a:t>             </a:t>
                </a:r>
              </a:p>
            </p:txBody>
          </p:sp>
        </mc:Choice>
        <mc:Fallback xmlns="">
          <p:sp>
            <p:nvSpPr>
              <p:cNvPr id="3" name="TextBox 3">
                <a:extLst>
                  <a:ext uri="{FF2B5EF4-FFF2-40B4-BE49-F238E27FC236}">
                    <a16:creationId xmlns:a16="http://schemas.microsoft.com/office/drawing/2014/main" id="{C3A57053-4D12-F69E-CF55-36A0925C4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441241"/>
                <a:ext cx="8748220" cy="6873485"/>
              </a:xfrm>
              <a:prstGeom prst="rect">
                <a:avLst/>
              </a:prstGeom>
              <a:blipFill>
                <a:blip r:embed="rId2"/>
                <a:stretch>
                  <a:fillRect l="-1254" t="-1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0981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CN" altLang="en-US" dirty="0"/>
              <a:t>自旋电导：简并情况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3">
                <a:extLst>
                  <a:ext uri="{FF2B5EF4-FFF2-40B4-BE49-F238E27FC236}">
                    <a16:creationId xmlns:a16="http://schemas.microsoft.com/office/drawing/2014/main" id="{06D063E9-D2FE-28F1-320C-F6D5A701159A}"/>
                  </a:ext>
                </a:extLst>
              </p:cNvPr>
              <p:cNvSpPr txBox="1"/>
              <p:nvPr/>
            </p:nvSpPr>
            <p:spPr>
              <a:xfrm>
                <a:off x="723816" y="1645927"/>
                <a:ext cx="8748220" cy="45624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zh-CN" altLang="en-US" sz="2800" dirty="0"/>
                  <a:t>自旋霍尔效应：</a:t>
                </a:r>
                <a:endParaRPr lang="en-US" altLang="zh-CN" sz="2800" dirty="0"/>
              </a:p>
              <a:p>
                <a:r>
                  <a:rPr lang="en-US" altLang="zh-CN" sz="2800" dirty="0"/>
                  <a:t>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acc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bSup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𝑖𝑗𝑘</m:t>
                        </m:r>
                      </m:sub>
                    </m:sSub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nary>
                      <m:naryPr>
                        <m:chr m:val="∑"/>
                        <m:supHide m:val="on"/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nary>
                          <m:naryPr>
                            <m:subHide m:val="on"/>
                            <m:supHide m:val="on"/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8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altLang="zh-CN" sz="28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800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𝑑𝑘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CN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altLang="zh-CN" sz="2800" b="0" i="1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e>
                        </m:nary>
                      </m:e>
                    </m:nary>
                  </m:oMath>
                </a14:m>
                <a:endParaRPr lang="en-US" altLang="zh-CN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zh-CN" altLang="en-US" sz="2800" dirty="0"/>
                  <a:t>时间反演和空间反演之下：</a:t>
                </a:r>
                <a:endParaRPr lang="en-US" altLang="zh-CN" sz="2800" dirty="0"/>
              </a:p>
              <a:p>
                <a:r>
                  <a:rPr lang="en-US" altLang="zh-CN" sz="2800" dirty="0"/>
                  <a:t>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→0 ,      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endParaRPr lang="en-US" altLang="zh-CN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zh-CN" altLang="en-US" sz="2800" dirty="0"/>
                  <a:t>自旋霍尔效应对时间和空间反演无限制</a:t>
                </a:r>
                <a:endParaRPr lang="en-US" altLang="zh-CN" sz="2800" dirty="0"/>
              </a:p>
              <a:p>
                <a:r>
                  <a:rPr lang="en-US" altLang="zh-CN" sz="2800" dirty="0"/>
                  <a:t>    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zh-CN" altLang="en-US" sz="2800" dirty="0"/>
                  <a:t>存在简并</a:t>
                </a:r>
                <a:endParaRPr lang="en-US" altLang="zh-CN" sz="2800" dirty="0"/>
              </a:p>
              <a:p>
                <a:r>
                  <a:rPr lang="en-US" altLang="zh-CN" sz="2800" dirty="0"/>
                  <a:t>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acc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bSup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𝑖𝑗𝑘</m:t>
                        </m:r>
                      </m:sub>
                    </m:sSub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nary>
                      <m:naryPr>
                        <m:chr m:val="∑"/>
                        <m:supHide m:val="on"/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nary>
                          <m:naryPr>
                            <m:subHide m:val="on"/>
                            <m:supHide m:val="on"/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𝑛𝑚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en-US" altLang="zh-CN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b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en-US" altLang="zh-CN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sz="2800">
                                                <a:latin typeface="Cambria Math" panose="02040503050406030204" pitchFamily="18" charset="0"/>
                                              </a:rPr>
                                              <m:t>Ω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b>
                                    <m: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</a:rPr>
                                      <m:t>𝑚𝑛</m:t>
                                    </m:r>
                                  </m:sub>
                                </m:sSub>
                              </m:e>
                            </m:nary>
                            <m:f>
                              <m:fPr>
                                <m:ctrlP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𝑑𝑘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CN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altLang="zh-CN" sz="2800" b="0" i="1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e>
                        </m:nary>
                      </m:e>
                    </m:nary>
                  </m:oMath>
                </a14:m>
                <a:endParaRPr lang="en-US" altLang="zh-CN" sz="2800" dirty="0"/>
              </a:p>
              <a:p>
                <a:r>
                  <a:rPr lang="zh-CN" altLang="en-US" sz="2800" dirty="0"/>
                  <a:t>          其中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𝑛𝑚</m:t>
                    </m:r>
                  </m:oMath>
                </a14:m>
                <a:r>
                  <a:rPr lang="zh-CN" altLang="en-US" sz="2800" dirty="0"/>
                  <a:t>存在于简并能带空间</a:t>
                </a:r>
                <a:endParaRPr lang="en-US" altLang="zh-CN" sz="2800" dirty="0"/>
              </a:p>
            </p:txBody>
          </p:sp>
        </mc:Choice>
        <mc:Fallback xmlns="">
          <p:sp>
            <p:nvSpPr>
              <p:cNvPr id="3" name="TextBox 3">
                <a:extLst>
                  <a:ext uri="{FF2B5EF4-FFF2-40B4-BE49-F238E27FC236}">
                    <a16:creationId xmlns:a16="http://schemas.microsoft.com/office/drawing/2014/main" id="{06D063E9-D2FE-28F1-320C-F6D5A7011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16" y="1645927"/>
                <a:ext cx="8748220" cy="4562467"/>
              </a:xfrm>
              <a:prstGeom prst="rect">
                <a:avLst/>
              </a:prstGeom>
              <a:blipFill>
                <a:blip r:embed="rId2"/>
                <a:stretch>
                  <a:fillRect l="-1254" t="-1872" b="-2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8227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CN" altLang="en-US" dirty="0"/>
              <a:t>平面自旋霍尔效应</a:t>
            </a:r>
            <a:endParaRPr 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19BF70E-8D9E-7289-97DE-CF2ADA2EC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3" y="1652748"/>
            <a:ext cx="5546913" cy="27802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1E27294-407A-27CF-B5BD-537C20510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" y="4530998"/>
            <a:ext cx="5993933" cy="1997185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A3D3E088-1016-781B-D5B4-95ED3BF867C4}"/>
              </a:ext>
            </a:extLst>
          </p:cNvPr>
          <p:cNvSpPr txBox="1"/>
          <p:nvPr/>
        </p:nvSpPr>
        <p:spPr>
          <a:xfrm>
            <a:off x="1280095" y="6471938"/>
            <a:ext cx="3614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D. MacNeil, et al., Nat. Phys. 13, 300 (2016)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F2DF4384-19E8-99BA-462F-8B1E41DEC26C}"/>
              </a:ext>
            </a:extLst>
          </p:cNvPr>
          <p:cNvSpPr txBox="1"/>
          <p:nvPr/>
        </p:nvSpPr>
        <p:spPr>
          <a:xfrm>
            <a:off x="6144936" y="1769488"/>
            <a:ext cx="27970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P. Song, et al., Nat. Mat. 19, 292 (2020);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Q. Xie, et al., APL Mat. 9 (2021);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L. Liu, et al., Phys. Rev. Lett. 109, 096602 (2012);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T. Nan, et al., Nat. </a:t>
            </a:r>
            <a:r>
              <a:rPr lang="en-US" sz="1200" dirty="0" err="1"/>
              <a:t>Commns</a:t>
            </a:r>
            <a:r>
              <a:rPr lang="en-US" sz="1200" dirty="0"/>
              <a:t>. 11 (2020);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L. Liu, et al., Nat. Nanotech. 16, 277 (2021);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……..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1105584-4C58-E638-379A-E4140033B744}"/>
                  </a:ext>
                </a:extLst>
              </p:cNvPr>
              <p:cNvSpPr txBox="1"/>
              <p:nvPr/>
            </p:nvSpPr>
            <p:spPr>
              <a:xfrm>
                <a:off x="5780031" y="3913161"/>
                <a:ext cx="3526838" cy="519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𝑖𝑗𝑘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𝑖𝑗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nary>
                      <m:naryPr>
                        <m:chr m:val="∑"/>
                        <m:supHide m:val="on"/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nary>
                          <m:naryPr>
                            <m:subHide m:val="on"/>
                            <m:supHide m:val="on"/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800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80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𝑑𝑘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CN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altLang="zh-CN" sz="1800" i="1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e>
                        </m:nary>
                      </m:e>
                    </m:nary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1105584-4C58-E638-379A-E4140033B7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031" y="3913161"/>
                <a:ext cx="3526838" cy="519886"/>
              </a:xfrm>
              <a:prstGeom prst="rect">
                <a:avLst/>
              </a:prstGeom>
              <a:blipFill>
                <a:blip r:embed="rId4"/>
                <a:stretch>
                  <a:fillRect t="-94118" b="-1447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2640B1C3-4BFD-7CBD-44D4-A28DF7C2C5D1}"/>
              </a:ext>
            </a:extLst>
          </p:cNvPr>
          <p:cNvSpPr txBox="1"/>
          <p:nvPr/>
        </p:nvSpPr>
        <p:spPr>
          <a:xfrm>
            <a:off x="6144936" y="5344924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镜面是否是唯一可能性？</a:t>
            </a:r>
          </a:p>
        </p:txBody>
      </p:sp>
    </p:spTree>
    <p:extLst>
      <p:ext uri="{BB962C8B-B14F-4D97-AF65-F5344CB8AC3E}">
        <p14:creationId xmlns:p14="http://schemas.microsoft.com/office/powerpoint/2010/main" val="3349877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CN" altLang="en-US" dirty="0"/>
              <a:t>斥旋矢量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0E35B43-AEF1-2D8E-E545-8000A3EE6DC5}"/>
                  </a:ext>
                </a:extLst>
              </p:cNvPr>
              <p:cNvSpPr txBox="1"/>
              <p:nvPr/>
            </p:nvSpPr>
            <p:spPr>
              <a:xfrm>
                <a:off x="1580722" y="1637424"/>
                <a:ext cx="5308031" cy="4915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p>
                    </m:sSubSup>
                  </m:oMath>
                </a14:m>
                <a:r>
                  <a:rPr lang="zh-CN" altLang="en-US" dirty="0"/>
                  <a:t>    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𝑑𝑘</m:t>
                            </m:r>
                          </m:num>
                          <m:den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  <m:sSup>
                              <m:sSupPr>
                                <m:ctrlP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0" dirty="0" smtClean="0">
                                <a:latin typeface="Cambria Math" panose="02040503050406030204" pitchFamily="18" charset="0"/>
                              </a:rPr>
                              <m:t>𝛀</m:t>
                            </m:r>
                          </m:e>
                          <m:sub>
                            <m:r>
                              <a:rPr lang="en-US" altLang="zh-CN" b="1" i="1" dirty="0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altLang="zh-CN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dirty="0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altLang="zh-CN" b="1" i="1" dirty="0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nary>
                  </m:oMath>
                </a14:m>
                <a:r>
                  <a:rPr lang="zh-CN" altLang="en-US" dirty="0"/>
                  <a:t>           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0E35B43-AEF1-2D8E-E545-8000A3EE6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722" y="1637424"/>
                <a:ext cx="5308031" cy="491545"/>
              </a:xfrm>
              <a:prstGeom prst="rect">
                <a:avLst/>
              </a:prstGeom>
              <a:blipFill>
                <a:blip r:embed="rId2"/>
                <a:stretch>
                  <a:fillRect t="-100000" b="-16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5B20A9FA-6B19-4C5E-ED03-AE6C23F29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348756"/>
            <a:ext cx="8338374" cy="400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163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CN" altLang="en-US" dirty="0"/>
              <a:t>对称性分析</a:t>
            </a:r>
            <a:endParaRPr 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5F08F09-D458-072A-2DE7-EB7D61928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9" y="3732433"/>
            <a:ext cx="4137351" cy="223595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D824314-08C2-B514-052B-6C70668AE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150" y="3429000"/>
            <a:ext cx="4798041" cy="25458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3">
                <a:extLst>
                  <a:ext uri="{FF2B5EF4-FFF2-40B4-BE49-F238E27FC236}">
                    <a16:creationId xmlns:a16="http://schemas.microsoft.com/office/drawing/2014/main" id="{3B5DB480-9471-6D12-F8E8-5138DBDC462D}"/>
                  </a:ext>
                </a:extLst>
              </p:cNvPr>
              <p:cNvSpPr txBox="1"/>
              <p:nvPr/>
            </p:nvSpPr>
            <p:spPr>
              <a:xfrm>
                <a:off x="768921" y="1646412"/>
                <a:ext cx="671439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/>
                  <a:t>对称变换性质</a:t>
                </a:r>
                <a:endParaRPr lang="en-US" altLang="zh-CN" sz="2800" dirty="0"/>
              </a:p>
              <a:p>
                <a:r>
                  <a:rPr lang="en-US" altLang="zh-CN" sz="2800" dirty="0"/>
                  <a:t>        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zh-CN" altLang="en-US" sz="2800" dirty="0"/>
                  <a:t>是轴矢量，但在时间反演下不变号</a:t>
                </a:r>
                <a:endParaRPr lang="en-US" altLang="zh-CN" sz="2800" dirty="0"/>
              </a:p>
              <a:p>
                <a:r>
                  <a:rPr lang="en-US" altLang="zh-CN" sz="2800" dirty="0"/>
                  <a:t>          </a:t>
                </a:r>
                <a:r>
                  <a:rPr lang="zh-CN" altLang="en-US" sz="2800" dirty="0"/>
                  <a:t>故与转动和垂直镜面均兼容</a:t>
                </a:r>
                <a:endParaRPr lang="en-US" altLang="zh-CN" sz="2800" dirty="0"/>
              </a:p>
            </p:txBody>
          </p:sp>
        </mc:Choice>
        <mc:Fallback xmlns="">
          <p:sp>
            <p:nvSpPr>
              <p:cNvPr id="7" name="TextBox 3">
                <a:extLst>
                  <a:ext uri="{FF2B5EF4-FFF2-40B4-BE49-F238E27FC236}">
                    <a16:creationId xmlns:a16="http://schemas.microsoft.com/office/drawing/2014/main" id="{3B5DB480-9471-6D12-F8E8-5138DBDC4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921" y="1646412"/>
                <a:ext cx="6714398" cy="1384995"/>
              </a:xfrm>
              <a:prstGeom prst="rect">
                <a:avLst/>
              </a:prstGeom>
              <a:blipFill>
                <a:blip r:embed="rId4"/>
                <a:stretch>
                  <a:fillRect l="-1815" t="-6167" b="-9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DD8AC47-40F4-9E77-392F-840C81936A65}"/>
                  </a:ext>
                </a:extLst>
              </p:cNvPr>
              <p:cNvSpPr txBox="1"/>
              <p:nvPr/>
            </p:nvSpPr>
            <p:spPr>
              <a:xfrm>
                <a:off x="547993" y="3214131"/>
                <a:ext cx="3286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/>
                  <a:t>可取的晶格群有：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𝑛h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DD8AC47-40F4-9E77-392F-840C81936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93" y="3214131"/>
                <a:ext cx="3286412" cy="369332"/>
              </a:xfrm>
              <a:prstGeom prst="rect">
                <a:avLst/>
              </a:prstGeom>
              <a:blipFill>
                <a:blip r:embed="rId5"/>
                <a:stretch>
                  <a:fillRect l="-1670" t="-13115" b="-196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5973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zh-CN" dirty="0"/>
              <a:t>Outline</a:t>
            </a:r>
            <a:endParaRPr lang="en-US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DA6C7FBF-9D20-E773-2379-E255DF7C0D1E}"/>
              </a:ext>
            </a:extLst>
          </p:cNvPr>
          <p:cNvSpPr txBox="1"/>
          <p:nvPr/>
        </p:nvSpPr>
        <p:spPr>
          <a:xfrm>
            <a:off x="424822" y="1706345"/>
            <a:ext cx="853274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dirty="0"/>
              <a:t>背景</a:t>
            </a:r>
            <a:endParaRPr lang="en-US" altLang="zh-CN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dirty="0"/>
              <a:t>自旋输运的昂萨格对易：基于熵产率的证明</a:t>
            </a:r>
            <a:endParaRPr lang="en-US" altLang="zh-CN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dirty="0"/>
              <a:t>基于半经典理论的自旋电导表达式</a:t>
            </a:r>
            <a:endParaRPr lang="en-US" altLang="zh-CN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dirty="0"/>
              <a:t>逆效应：塞曼场梯度引起的电流</a:t>
            </a:r>
            <a:endParaRPr lang="en-US" altLang="zh-CN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dirty="0"/>
              <a:t>应用：平面自旋霍尔效应</a:t>
            </a:r>
            <a:endParaRPr lang="en-US" sz="2800" dirty="0"/>
          </a:p>
          <a:p>
            <a:r>
              <a:rPr lang="en-US" sz="2400" dirty="0"/>
              <a:t>       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29182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CN" altLang="en-US" dirty="0"/>
              <a:t>材料预测</a:t>
            </a:r>
            <a:endParaRPr 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470098B-EC6B-5F46-5EB8-F99A96D2E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551" y="2138203"/>
            <a:ext cx="6847748" cy="43528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3889069-FE09-CF25-0B5E-58B9B1B31333}"/>
                  </a:ext>
                </a:extLst>
              </p:cNvPr>
              <p:cNvSpPr txBox="1"/>
              <p:nvPr/>
            </p:nvSpPr>
            <p:spPr>
              <a:xfrm>
                <a:off x="2400812" y="1609478"/>
                <a:ext cx="4572000" cy="3831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dirty="0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0,0,0.85</m:t>
                          </m:r>
                        </m:e>
                      </m:d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ℏ </m:t>
                      </m:r>
                      <m:sSup>
                        <m:sSup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Å</m:t>
                          </m:r>
                        </m:e>
                        <m:sup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3889069-FE09-CF25-0B5E-58B9B1B31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812" y="1609478"/>
                <a:ext cx="4572000" cy="3831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5794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CN" altLang="en-US" dirty="0"/>
              <a:t>总结</a:t>
            </a:r>
            <a:endParaRPr lang="en-US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140EB2C1-2223-E341-C7A2-D8A90A571460}"/>
              </a:ext>
            </a:extLst>
          </p:cNvPr>
          <p:cNvSpPr txBox="1"/>
          <p:nvPr/>
        </p:nvSpPr>
        <p:spPr>
          <a:xfrm>
            <a:off x="419986" y="1483979"/>
            <a:ext cx="8532743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dirty="0"/>
              <a:t>自旋输运的昂萨格对易：基于熵产率的证明</a:t>
            </a:r>
            <a:endParaRPr lang="en-US" altLang="zh-CN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dirty="0"/>
              <a:t>基于半经典理论的自旋电导表达式</a:t>
            </a:r>
            <a:endParaRPr lang="en-US" altLang="zh-CN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dirty="0"/>
              <a:t>逆效应：塞曼场梯度引起的电流</a:t>
            </a:r>
            <a:endParaRPr lang="en-US" altLang="zh-CN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dirty="0"/>
              <a:t>应用：平面自旋霍尔效应</a:t>
            </a:r>
            <a:endParaRPr lang="en-US" altLang="zh-CN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dirty="0"/>
              <a:t>部分内容可参照 </a:t>
            </a:r>
            <a:r>
              <a:rPr lang="en-US" altLang="zh-CN" sz="2800" dirty="0"/>
              <a:t>arXiv:2110.11093. </a:t>
            </a:r>
          </a:p>
          <a:p>
            <a:r>
              <a:rPr lang="en-US" altLang="zh-CN" sz="2800" dirty="0"/>
              <a:t>       </a:t>
            </a:r>
            <a:r>
              <a:rPr lang="zh-CN" altLang="en-US" sz="2800" dirty="0"/>
              <a:t>从守恒流的角度，可互相参考：</a:t>
            </a:r>
            <a:endParaRPr lang="en-US" altLang="zh-CN" sz="2800" dirty="0"/>
          </a:p>
          <a:p>
            <a:r>
              <a:rPr lang="en-US" altLang="zh-CN" sz="2800" dirty="0"/>
              <a:t>        Xiao &amp; </a:t>
            </a:r>
            <a:r>
              <a:rPr lang="en-US" altLang="zh-CN" sz="2800" dirty="0" err="1"/>
              <a:t>Niu</a:t>
            </a:r>
            <a:r>
              <a:rPr lang="en-US" altLang="zh-CN" sz="2800" dirty="0"/>
              <a:t>, PRB104,L241411(2021).</a:t>
            </a:r>
            <a:endParaRPr lang="en-US" sz="2800" dirty="0"/>
          </a:p>
          <a:p>
            <a:r>
              <a:rPr lang="en-US" sz="2400" dirty="0"/>
              <a:t>       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50756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CN" altLang="en-US" dirty="0"/>
              <a:t>自旋霍尔效应</a:t>
            </a:r>
            <a:endParaRPr 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31E1D25-ACCF-867C-6BA2-07517018B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2768"/>
            <a:ext cx="9144000" cy="251138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596698F-3459-CAFA-5EFC-ACB505DD0732}"/>
              </a:ext>
            </a:extLst>
          </p:cNvPr>
          <p:cNvSpPr txBox="1"/>
          <p:nvPr/>
        </p:nvSpPr>
        <p:spPr>
          <a:xfrm>
            <a:off x="2801185" y="160230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霍尔效应家族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4148A97A-DA88-F2EF-27A1-3EBBF6BC0AA1}"/>
              </a:ext>
            </a:extLst>
          </p:cNvPr>
          <p:cNvSpPr txBox="1"/>
          <p:nvPr/>
        </p:nvSpPr>
        <p:spPr>
          <a:xfrm>
            <a:off x="4509855" y="1633081"/>
            <a:ext cx="4393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Chang and Li, J. Phys.: </a:t>
            </a:r>
            <a:r>
              <a:rPr lang="en-US" sz="1400" dirty="0" err="1"/>
              <a:t>Condens</a:t>
            </a:r>
            <a:r>
              <a:rPr lang="en-US" sz="1400" dirty="0"/>
              <a:t>. Matter. 28, 123002(2016)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606E6B59-06E8-6D48-5F10-9E45D678DAB5}"/>
              </a:ext>
            </a:extLst>
          </p:cNvPr>
          <p:cNvSpPr txBox="1"/>
          <p:nvPr/>
        </p:nvSpPr>
        <p:spPr>
          <a:xfrm>
            <a:off x="817314" y="5335141"/>
            <a:ext cx="823924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J. E. Hirsch, Phys. Rev. Lett. 83, 1834 (1999);</a:t>
            </a:r>
          </a:p>
          <a:p>
            <a:r>
              <a:rPr lang="en-US" sz="1400" dirty="0"/>
              <a:t> S. Murakami, N. </a:t>
            </a:r>
            <a:r>
              <a:rPr lang="en-US" sz="1400" dirty="0" err="1"/>
              <a:t>Nagaosa</a:t>
            </a:r>
            <a:r>
              <a:rPr lang="en-US" sz="1400" dirty="0"/>
              <a:t>, S.-</a:t>
            </a:r>
            <a:r>
              <a:rPr lang="en-US" sz="1400" dirty="0" err="1"/>
              <a:t>C.Zhang</a:t>
            </a:r>
            <a:r>
              <a:rPr lang="en-US" sz="1400" dirty="0"/>
              <a:t>, Science 301, 1348(2003);</a:t>
            </a:r>
          </a:p>
          <a:p>
            <a:r>
              <a:rPr lang="en-US" sz="1400" dirty="0"/>
              <a:t>J. </a:t>
            </a:r>
            <a:r>
              <a:rPr lang="en-US" sz="1400" dirty="0" err="1"/>
              <a:t>Sinova</a:t>
            </a:r>
            <a:r>
              <a:rPr lang="en-US" sz="1400" dirty="0"/>
              <a:t>, D. </a:t>
            </a:r>
            <a:r>
              <a:rPr lang="en-US" sz="1400" dirty="0" err="1"/>
              <a:t>Culcer</a:t>
            </a:r>
            <a:r>
              <a:rPr lang="en-US" sz="1400" dirty="0"/>
              <a:t>, Q. </a:t>
            </a:r>
            <a:r>
              <a:rPr lang="en-US" sz="1400" dirty="0" err="1"/>
              <a:t>Niu</a:t>
            </a:r>
            <a:r>
              <a:rPr lang="en-US" sz="1400" dirty="0"/>
              <a:t>, N. A. </a:t>
            </a:r>
            <a:r>
              <a:rPr lang="en-US" sz="1400" dirty="0" err="1"/>
              <a:t>Sinitsyn</a:t>
            </a:r>
            <a:r>
              <a:rPr lang="en-US" sz="1400" dirty="0"/>
              <a:t>, T. </a:t>
            </a:r>
            <a:r>
              <a:rPr lang="en-US" sz="1400" dirty="0" err="1"/>
              <a:t>Jungwirth</a:t>
            </a:r>
            <a:r>
              <a:rPr lang="en-US" sz="1400" dirty="0"/>
              <a:t>, and A. H. MacDonald, Phys. Rev. Lett. 92, 126603(2004);</a:t>
            </a:r>
          </a:p>
          <a:p>
            <a:r>
              <a:rPr lang="en-US" sz="1400" dirty="0"/>
              <a:t>J. </a:t>
            </a:r>
            <a:r>
              <a:rPr lang="en-US" sz="1400" dirty="0" err="1"/>
              <a:t>Sinova</a:t>
            </a:r>
            <a:r>
              <a:rPr lang="en-US" sz="1400" dirty="0"/>
              <a:t>,  S. O. Valenzuela, J. Wunderlich, C. H. Back, T. </a:t>
            </a:r>
            <a:r>
              <a:rPr lang="en-US" sz="1400" dirty="0" err="1"/>
              <a:t>Jungwirth</a:t>
            </a:r>
            <a:r>
              <a:rPr lang="en-US" sz="1400" dirty="0"/>
              <a:t>, Rev. Mod. Phys. 87, 1213(2015);</a:t>
            </a:r>
          </a:p>
          <a:p>
            <a:r>
              <a:rPr lang="en-US" sz="1400" dirty="0"/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322870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CN" altLang="en-US" dirty="0"/>
              <a:t>自旋电导与自旋贝利曲率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931B0FE-7342-CEFD-2022-206CD3BAA383}"/>
                  </a:ext>
                </a:extLst>
              </p:cNvPr>
              <p:cNvSpPr txBox="1"/>
              <p:nvPr/>
            </p:nvSpPr>
            <p:spPr>
              <a:xfrm>
                <a:off x="562020" y="1615684"/>
                <a:ext cx="8162693" cy="2533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自旋电导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𝑖𝑗𝑘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zh-CN" altLang="en-US" dirty="0"/>
                  <a:t>                      局域自旋电流算符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Kubo</a:t>
                </a:r>
                <a:r>
                  <a:rPr lang="zh-CN" altLang="en-US" dirty="0"/>
                  <a:t>公式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𝑖𝑗𝑘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𝐼𝑚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⟨"/>
                                    <m:endChr m:val="|"/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sSub>
                                  <m:sSubPr>
                                    <m:ctrlPr>
                                      <a:rPr lang="en-US" altLang="zh-CN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i="1" dirty="0">
                                        <a:latin typeface="Cambria Math" panose="02040503050406030204" pitchFamily="18" charset="0"/>
                                      </a:rPr>
                                      <m:t>𝑖𝑘</m:t>
                                    </m:r>
                                  </m:sub>
                                </m:sSub>
                                <m:d>
                                  <m:dPr>
                                    <m:begChr m:val="|"/>
                                    <m:endChr m:val="⟩"/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𝑣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r>
                  <a:rPr lang="zh-CN" altLang="en-US" dirty="0"/>
                  <a:t>回归贝利曲率：</a:t>
                </a:r>
                <a:endParaRPr lang="en-US" altLang="zh-CN" dirty="0"/>
              </a:p>
              <a:p>
                <a:r>
                  <a:rPr lang="en-US" altLang="zh-CN" dirty="0"/>
                  <a:t>                   </a:t>
                </a:r>
                <a:r>
                  <a:rPr lang="zh-CN" altLang="en-US" dirty="0"/>
                  <a:t>当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zh-CN" dirty="0"/>
                  <a:t>,     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𝐼𝑚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⟨"/>
                                    <m:endChr m:val="|"/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sSub>
                                  <m:sSubPr>
                                    <m:ctrlPr>
                                      <a:rPr lang="en-US" altLang="zh-CN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i="1" dirty="0">
                                        <a:latin typeface="Cambria Math" panose="02040503050406030204" pitchFamily="18" charset="0"/>
                                      </a:rPr>
                                      <m:t>𝑖𝑘</m:t>
                                    </m:r>
                                  </m:sub>
                                </m:sSub>
                                <m:d>
                                  <m:dPr>
                                    <m:begChr m:val="|"/>
                                    <m:endChr m:val="⟩"/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lang="en-US" altLang="zh-CN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altLang="zh-CN" i="1">
                                                    <a:latin typeface="Cambria Math" panose="02040503050406030204" pitchFamily="18" charset="0"/>
                                                  </a:rPr>
                                                  <m:t>𝑣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r>
                  <a:rPr lang="en-US" altLang="zh-CN" dirty="0"/>
                  <a:t>        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931B0FE-7342-CEFD-2022-206CD3BAA3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020" y="1615684"/>
                <a:ext cx="8162693" cy="2533001"/>
              </a:xfrm>
              <a:prstGeom prst="rect">
                <a:avLst/>
              </a:prstGeom>
              <a:blipFill>
                <a:blip r:embed="rId2"/>
                <a:stretch>
                  <a:fillRect l="-5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671C3F29-602C-CC46-DECF-F9EFD85EB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53" y="4063618"/>
            <a:ext cx="6263863" cy="2281918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31515C19-7AF2-D3D7-328D-8E658C521D3F}"/>
              </a:ext>
            </a:extLst>
          </p:cNvPr>
          <p:cNvSpPr txBox="1"/>
          <p:nvPr/>
        </p:nvSpPr>
        <p:spPr>
          <a:xfrm>
            <a:off x="6393216" y="4346731"/>
            <a:ext cx="2899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M. </a:t>
            </a:r>
            <a:r>
              <a:rPr lang="en-US" sz="1400" dirty="0" err="1"/>
              <a:t>Gradhand</a:t>
            </a:r>
            <a:r>
              <a:rPr lang="en-US" sz="1400" dirty="0"/>
              <a:t>, J. Phys.: </a:t>
            </a:r>
            <a:r>
              <a:rPr lang="en-US" sz="1400" dirty="0" err="1"/>
              <a:t>Condens</a:t>
            </a:r>
            <a:r>
              <a:rPr lang="en-US" sz="1400" dirty="0"/>
              <a:t>. Matter. 24, 213202(2012)</a:t>
            </a:r>
          </a:p>
        </p:txBody>
      </p:sp>
    </p:spTree>
    <p:extLst>
      <p:ext uri="{BB962C8B-B14F-4D97-AF65-F5344CB8AC3E}">
        <p14:creationId xmlns:p14="http://schemas.microsoft.com/office/powerpoint/2010/main" val="3638070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CN" altLang="en-US" dirty="0"/>
              <a:t>自旋输运的昂萨格对易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3">
                <a:extLst>
                  <a:ext uri="{FF2B5EF4-FFF2-40B4-BE49-F238E27FC236}">
                    <a16:creationId xmlns:a16="http://schemas.microsoft.com/office/drawing/2014/main" id="{56008ACC-8E76-C7A3-BB05-5973BF3A4BC5}"/>
                  </a:ext>
                </a:extLst>
              </p:cNvPr>
              <p:cNvSpPr txBox="1"/>
              <p:nvPr/>
            </p:nvSpPr>
            <p:spPr>
              <a:xfrm>
                <a:off x="361674" y="1874728"/>
                <a:ext cx="8748220" cy="2712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zh-CN" altLang="en-US" sz="2800" dirty="0"/>
                  <a:t>电输运中的昂萨格对易</a:t>
                </a:r>
                <a:endParaRPr lang="en-US" altLang="zh-CN" sz="2800" dirty="0"/>
              </a:p>
              <a:p>
                <a:r>
                  <a:rPr lang="en-US" altLang="zh-CN" sz="2800" dirty="0"/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,                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zh-CN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zh-CN" altLang="en-US" sz="2800" dirty="0"/>
                  <a:t>自旋输运的昂萨格对易：如自旋守恒，回归电输运</a:t>
                </a:r>
                <a:endParaRPr lang="en-US" altLang="zh-CN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zh-CN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zh-CN" altLang="en-US" sz="2800" dirty="0"/>
                  <a:t>自旋不守恒，则情况较复杂</a:t>
                </a:r>
                <a:endParaRPr lang="en-US" altLang="zh-CN" sz="2800" dirty="0"/>
              </a:p>
            </p:txBody>
          </p:sp>
        </mc:Choice>
        <mc:Fallback xmlns="">
          <p:sp>
            <p:nvSpPr>
              <p:cNvPr id="8" name="TextBox 3">
                <a:extLst>
                  <a:ext uri="{FF2B5EF4-FFF2-40B4-BE49-F238E27FC236}">
                    <a16:creationId xmlns:a16="http://schemas.microsoft.com/office/drawing/2014/main" id="{56008ACC-8E76-C7A3-BB05-5973BF3A4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674" y="1874728"/>
                <a:ext cx="8748220" cy="2712346"/>
              </a:xfrm>
              <a:prstGeom prst="rect">
                <a:avLst/>
              </a:prstGeom>
              <a:blipFill>
                <a:blip r:embed="rId2"/>
                <a:stretch>
                  <a:fillRect l="-1254" t="-3378" b="-45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776583B6-679A-461F-4B7F-2043F1EF3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651" y="4978116"/>
            <a:ext cx="3885782" cy="144512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CE7FFEDE-5C68-AEBD-CB1B-1E6BA5CF5C51}"/>
              </a:ext>
            </a:extLst>
          </p:cNvPr>
          <p:cNvSpPr txBox="1"/>
          <p:nvPr/>
        </p:nvSpPr>
        <p:spPr>
          <a:xfrm>
            <a:off x="5597499" y="5063860"/>
            <a:ext cx="2671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Sun, Xie, Wang, Phys. Rev. B 77, 035327 (2008).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646B3B5-DBD3-B25C-E7B3-B3354197F864}"/>
                  </a:ext>
                </a:extLst>
              </p:cNvPr>
              <p:cNvSpPr txBox="1"/>
              <p:nvPr/>
            </p:nvSpPr>
            <p:spPr>
              <a:xfrm>
                <a:off x="5597499" y="4114335"/>
                <a:ext cx="2863633" cy="945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zh-CN" altLang="en-US" dirty="0"/>
                  <a:t>自旋不同分量不正交</a:t>
                </a:r>
                <a:endParaRPr lang="en-US" altLang="zh-CN" dirty="0"/>
              </a:p>
              <a:p>
                <a:pPr marL="342900" indent="-342900">
                  <a:buAutoNum type="arabicPeriod"/>
                </a:pPr>
                <a:r>
                  <a:rPr lang="zh-CN" altLang="en-US" dirty="0"/>
                  <a:t>从实际测量角度，</a:t>
                </a:r>
                <a:endParaRPr lang="en-US" altLang="zh-C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𝑠𝑥</m:t>
                        </m:r>
                      </m:sub>
                    </m:sSub>
                  </m:oMath>
                </a14:m>
                <a:r>
                  <a:rPr lang="zh-CN" altLang="en-US" dirty="0"/>
                  <a:t> 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zh-CN" altLang="en-US" dirty="0"/>
                  <a:t> 不可同时获得</a:t>
                </a: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646B3B5-DBD3-B25C-E7B3-B3354197F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499" y="4114335"/>
                <a:ext cx="2863633" cy="945259"/>
              </a:xfrm>
              <a:prstGeom prst="rect">
                <a:avLst/>
              </a:prstGeom>
              <a:blipFill>
                <a:blip r:embed="rId4"/>
                <a:stretch>
                  <a:fillRect l="-1702" t="-5806" b="-51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07CC8478-402B-BE2C-EF76-62B2AD5E1A81}"/>
              </a:ext>
            </a:extLst>
          </p:cNvPr>
          <p:cNvSpPr txBox="1"/>
          <p:nvPr/>
        </p:nvSpPr>
        <p:spPr>
          <a:xfrm>
            <a:off x="5125101" y="5869244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从形式角度，能获得何种关系？</a:t>
            </a:r>
          </a:p>
        </p:txBody>
      </p:sp>
    </p:spTree>
    <p:extLst>
      <p:ext uri="{BB962C8B-B14F-4D97-AF65-F5344CB8AC3E}">
        <p14:creationId xmlns:p14="http://schemas.microsoft.com/office/powerpoint/2010/main" val="1651790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CN" altLang="en-US" dirty="0"/>
              <a:t>电</a:t>
            </a:r>
            <a:r>
              <a:rPr lang="en-US" altLang="zh-CN" dirty="0"/>
              <a:t>/</a:t>
            </a:r>
            <a:r>
              <a:rPr lang="zh-CN" altLang="en-US" dirty="0"/>
              <a:t>热输运的熵产率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3">
                <a:extLst>
                  <a:ext uri="{FF2B5EF4-FFF2-40B4-BE49-F238E27FC236}">
                    <a16:creationId xmlns:a16="http://schemas.microsoft.com/office/drawing/2014/main" id="{333E8B2A-DB2E-9EC0-97DE-680CCD115901}"/>
                  </a:ext>
                </a:extLst>
              </p:cNvPr>
              <p:cNvSpPr txBox="1"/>
              <p:nvPr/>
            </p:nvSpPr>
            <p:spPr>
              <a:xfrm>
                <a:off x="395780" y="1867350"/>
                <a:ext cx="8748220" cy="4742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zh-CN" altLang="en-US" sz="2800" dirty="0"/>
                  <a:t>热力学第一定律</a:t>
                </a:r>
                <a:endParaRPr lang="en-US" altLang="zh-CN" sz="2800" dirty="0"/>
              </a:p>
              <a:p>
                <a:r>
                  <a:rPr lang="en-US" altLang="zh-CN" sz="2800" dirty="0"/>
                  <a:t>          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𝑇𝑑𝑠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𝑑𝑢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𝑝𝑑𝑣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en-US" altLang="zh-CN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zh-CN" altLang="en-US" sz="2800" dirty="0"/>
                  <a:t>粒子数和能量守恒方程：</a:t>
                </a:r>
                <a:endParaRPr lang="en-US" altLang="zh-CN" sz="2800" dirty="0"/>
              </a:p>
              <a:p>
                <a:r>
                  <a:rPr lang="en-US" altLang="zh-CN" sz="2800" dirty="0"/>
                  <a:t>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𝜕𝜌</m:t>
                        </m:r>
                      </m:num>
                      <m:den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b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zh-CN" sz="2800" dirty="0"/>
              </a:p>
              <a:p>
                <a:r>
                  <a:rPr lang="en-US" altLang="zh-CN" sz="2800" dirty="0"/>
                  <a:t>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𝜕𝜌𝜀</m:t>
                        </m:r>
                      </m:num>
                      <m:den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b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zh-CN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zh-CN" altLang="en-US" sz="2800" dirty="0"/>
                  <a:t>熵的时间导数</a:t>
                </a:r>
                <a:endParaRPr lang="en-US" altLang="zh-CN" sz="2800" dirty="0"/>
              </a:p>
              <a:p>
                <a:r>
                  <a:rPr lang="en-US" altLang="zh-CN" sz="2800" dirty="0"/>
                  <a:t>            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𝜌</m:t>
                    </m:r>
                    <m:f>
                      <m:f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𝑑𝑠</m:t>
                        </m:r>
                      </m:num>
                      <m:den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b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altLang="zh-CN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zh-CN" altLang="en-US" sz="2800" dirty="0"/>
                  <a:t>熵产率</a:t>
                </a:r>
                <a:endParaRPr lang="en-US" altLang="zh-CN" sz="2800" dirty="0"/>
              </a:p>
              <a:p>
                <a:r>
                  <a:rPr lang="en-US" altLang="zh-CN" sz="2800" dirty="0"/>
                  <a:t>            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𝑱</m:t>
                            </m:r>
                          </m:e>
                          <m:sub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sub>
                        </m:s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sSub>
                          <m:sSubPr>
                            <m:ctrlP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𝑱</m:t>
                            </m:r>
                          </m:e>
                          <m:sub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sz="2800" b="1" i="0" smtClean="0">
                        <a:latin typeface="Cambria Math" panose="02040503050406030204" pitchFamily="18" charset="0"/>
                      </a:rPr>
                      <m:t>𝛁</m:t>
                    </m:r>
                    <m:f>
                      <m:f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b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sz="2800" b="1" i="0" smtClean="0">
                        <a:latin typeface="Cambria Math" panose="02040503050406030204" pitchFamily="18" charset="0"/>
                      </a:rPr>
                      <m:t>𝛁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CN" sz="2800" b="0" i="0" smtClean="0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</m:d>
                  </m:oMath>
                </a14:m>
                <a:endParaRPr lang="en-US" altLang="zh-CN" sz="2800" dirty="0"/>
              </a:p>
            </p:txBody>
          </p:sp>
        </mc:Choice>
        <mc:Fallback xmlns="">
          <p:sp>
            <p:nvSpPr>
              <p:cNvPr id="3" name="TextBox 3">
                <a:extLst>
                  <a:ext uri="{FF2B5EF4-FFF2-40B4-BE49-F238E27FC236}">
                    <a16:creationId xmlns:a16="http://schemas.microsoft.com/office/drawing/2014/main" id="{333E8B2A-DB2E-9EC0-97DE-680CCD115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80" y="1867350"/>
                <a:ext cx="8748220" cy="4742580"/>
              </a:xfrm>
              <a:prstGeom prst="rect">
                <a:avLst/>
              </a:prstGeom>
              <a:blipFill>
                <a:blip r:embed="rId2"/>
                <a:stretch>
                  <a:fillRect l="-1254" t="-17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CD082D38-F620-11D5-8253-36A562071151}"/>
              </a:ext>
            </a:extLst>
          </p:cNvPr>
          <p:cNvCxnSpPr>
            <a:cxnSpLocks/>
          </p:cNvCxnSpPr>
          <p:nvPr/>
        </p:nvCxnSpPr>
        <p:spPr>
          <a:xfrm flipH="1">
            <a:off x="4239458" y="5310231"/>
            <a:ext cx="751992" cy="651546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2A479B98-60E1-3FCC-435F-07E29A1FA9B8}"/>
              </a:ext>
            </a:extLst>
          </p:cNvPr>
          <p:cNvCxnSpPr>
            <a:cxnSpLocks/>
          </p:cNvCxnSpPr>
          <p:nvPr/>
        </p:nvCxnSpPr>
        <p:spPr>
          <a:xfrm>
            <a:off x="5675152" y="5276675"/>
            <a:ext cx="852881" cy="685102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5FCBEAA5-243E-6497-F0BE-B9028B4145E5}"/>
              </a:ext>
            </a:extLst>
          </p:cNvPr>
          <p:cNvSpPr txBox="1"/>
          <p:nvPr/>
        </p:nvSpPr>
        <p:spPr>
          <a:xfrm>
            <a:off x="4892622" y="490293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广义力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34EE4D5-81CC-34EF-45F3-1C7EC4BB1922}"/>
                  </a:ext>
                </a:extLst>
              </p:cNvPr>
              <p:cNvSpPr txBox="1"/>
              <p:nvPr/>
            </p:nvSpPr>
            <p:spPr>
              <a:xfrm>
                <a:off x="6148619" y="4437128"/>
                <a:ext cx="2492990" cy="1173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/>
                  <a:t>广义流的导数形式：</a:t>
                </a:r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1" i="1" smtClean="0"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en-US" altLang="zh-CN" sz="18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𝑒</m:t>
                      </m:r>
                      <m:f>
                        <m:f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altLang="zh-CN" dirty="0"/>
              </a:p>
              <a:p>
                <a:r>
                  <a:rPr lang="zh-CN" altLang="en-US" dirty="0"/>
                  <a:t>证明昂萨格对易的关键</a:t>
                </a: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34EE4D5-81CC-34EF-45F3-1C7EC4BB19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619" y="4437128"/>
                <a:ext cx="2492990" cy="1173013"/>
              </a:xfrm>
              <a:prstGeom prst="rect">
                <a:avLst/>
              </a:prstGeom>
              <a:blipFill>
                <a:blip r:embed="rId3"/>
                <a:stretch>
                  <a:fillRect l="-2200" t="-4688" r="-1711" b="-57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8061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CN" altLang="en-US" dirty="0"/>
              <a:t>自旋输运的熵产率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C22C814-6876-A95A-0D49-B45A1B746E5A}"/>
                  </a:ext>
                </a:extLst>
              </p:cNvPr>
              <p:cNvSpPr txBox="1"/>
              <p:nvPr/>
            </p:nvSpPr>
            <p:spPr>
              <a:xfrm>
                <a:off x="395780" y="1494925"/>
                <a:ext cx="8748220" cy="48483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zh-CN" altLang="en-US" sz="2800" dirty="0"/>
                  <a:t>塞曼能的变化率</a:t>
                </a:r>
                <a:endParaRPr lang="en-US" altLang="zh-CN" sz="2800" dirty="0"/>
              </a:p>
              <a:p>
                <a:r>
                  <a:rPr lang="en-US" altLang="zh-CN" sz="2800" dirty="0"/>
                  <a:t>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num>
                      <m:den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sup>
                    </m:sSup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num>
                      <m:den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𝒁</m:t>
                        </m:r>
                      </m:sup>
                    </m:sSup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 b="0" i="0" smtClean="0">
                            <a:latin typeface="Cambria Math" panose="02040503050406030204" pitchFamily="18" charset="0"/>
                          </a:rPr>
                          <m:t>∇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Sup>
                          <m:sSubSupPr>
                            <m:ctrlP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𝑱</m:t>
                            </m:r>
                          </m:e>
                          <m:sub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sub>
                          <m:sup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bSup>
                      </m:e>
                    </m:d>
                  </m:oMath>
                </a14:m>
                <a:endParaRPr lang="en-US" altLang="zh-CN" sz="2800" dirty="0"/>
              </a:p>
              <a:p>
                <a:r>
                  <a:rPr lang="en-US" altLang="zh-CN" sz="2800" dirty="0"/>
                  <a:t>       </a:t>
                </a:r>
              </a:p>
              <a:p>
                <a:endParaRPr lang="en-US" altLang="zh-CN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zh-CN" altLang="en-US" sz="2800" dirty="0"/>
                  <a:t>熵产率</a:t>
                </a:r>
                <a:endParaRPr lang="en-US" altLang="zh-CN" sz="2800" dirty="0"/>
              </a:p>
              <a:p>
                <a:r>
                  <a:rPr lang="en-US" altLang="zh-CN" sz="2400" dirty="0"/>
                  <a:t>  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𝑱</m:t>
                            </m:r>
                          </m:e>
                          <m:sub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sSub>
                          <m:sSub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𝑱</m:t>
                            </m:r>
                          </m:e>
                          <m:sub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𝛁</m:t>
                    </m:r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b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𝛁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𝑍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∇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𝑍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⋅</m:t>
                    </m:r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endParaRPr lang="en-US" altLang="zh-CN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zh-CN" altLang="en-US" sz="2800" dirty="0"/>
                  <a:t>自旋矩的梯度展开</a:t>
                </a:r>
                <a:endParaRPr lang="en-US" altLang="zh-CN" sz="2800" dirty="0"/>
              </a:p>
              <a:p>
                <a:r>
                  <a:rPr lang="en-US" altLang="zh-CN" sz="2800" dirty="0"/>
                  <a:t>            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+⋯</m:t>
                    </m:r>
                  </m:oMath>
                </a14:m>
                <a:endParaRPr lang="en-US" altLang="zh-CN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zh-CN" altLang="en-US" sz="2800" dirty="0"/>
                  <a:t>自旋熵产率</a:t>
                </a:r>
                <a:endParaRPr lang="en-US" altLang="zh-CN" sz="2800" dirty="0"/>
              </a:p>
              <a:p>
                <a:r>
                  <a:rPr lang="en-US" altLang="zh-CN" sz="2800" dirty="0"/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𝑍</m:t>
                        </m:r>
                      </m:sup>
                    </m:sSup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m:rPr>
                        <m:sty m:val="p"/>
                      </m:rPr>
                      <a:rPr lang="en-US" altLang="zh-CN" sz="2800">
                        <a:latin typeface="Cambria Math" panose="02040503050406030204" pitchFamily="18" charset="0"/>
                      </a:rPr>
                      <m:t>∇</m:t>
                    </m:r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𝑍</m:t>
                        </m:r>
                      </m:sup>
                    </m:sSup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̃"/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e>
                    </m:acc>
                  </m:oMath>
                </a14:m>
                <a:endParaRPr lang="en-US" altLang="zh-CN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C22C814-6876-A95A-0D49-B45A1B746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80" y="1494925"/>
                <a:ext cx="8748220" cy="4848379"/>
              </a:xfrm>
              <a:prstGeom prst="rect">
                <a:avLst/>
              </a:prstGeom>
              <a:blipFill>
                <a:blip r:embed="rId2"/>
                <a:stretch>
                  <a:fillRect l="-1254" t="-17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直接箭头连接符 2">
            <a:extLst>
              <a:ext uri="{FF2B5EF4-FFF2-40B4-BE49-F238E27FC236}">
                <a16:creationId xmlns:a16="http://schemas.microsoft.com/office/drawing/2014/main" id="{9228D828-63F8-A023-F55C-19876298F42C}"/>
              </a:ext>
            </a:extLst>
          </p:cNvPr>
          <p:cNvCxnSpPr>
            <a:cxnSpLocks/>
          </p:cNvCxnSpPr>
          <p:nvPr/>
        </p:nvCxnSpPr>
        <p:spPr>
          <a:xfrm flipV="1">
            <a:off x="1942671" y="2446525"/>
            <a:ext cx="438749" cy="463501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A701065-ADD7-8BFF-E20C-9BECF86F0A4A}"/>
                  </a:ext>
                </a:extLst>
              </p:cNvPr>
              <p:cNvSpPr txBox="1"/>
              <p:nvPr/>
            </p:nvSpPr>
            <p:spPr>
              <a:xfrm>
                <a:off x="1255653" y="2937179"/>
                <a:ext cx="962699" cy="5140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A701065-ADD7-8BFF-E20C-9BECF86F0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653" y="2937179"/>
                <a:ext cx="962699" cy="514051"/>
              </a:xfrm>
              <a:prstGeom prst="rect">
                <a:avLst/>
              </a:prstGeom>
              <a:blipFill>
                <a:blip r:embed="rId3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7FB6F699-BD8C-7CEB-A0CA-3291D29FD004}"/>
              </a:ext>
            </a:extLst>
          </p:cNvPr>
          <p:cNvSpPr txBox="1"/>
          <p:nvPr/>
        </p:nvSpPr>
        <p:spPr>
          <a:xfrm>
            <a:off x="2543065" y="3024928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/>
              <a:t>塞曼场</a:t>
            </a: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189D0A54-9180-8547-3C50-7AAB23D18288}"/>
              </a:ext>
            </a:extLst>
          </p:cNvPr>
          <p:cNvCxnSpPr>
            <a:cxnSpLocks/>
          </p:cNvCxnSpPr>
          <p:nvPr/>
        </p:nvCxnSpPr>
        <p:spPr>
          <a:xfrm flipH="1" flipV="1">
            <a:off x="2718599" y="2446525"/>
            <a:ext cx="222043" cy="578403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88CC0B8B-8FF0-0D2D-0BC0-1B005EEC12A7}"/>
              </a:ext>
            </a:extLst>
          </p:cNvPr>
          <p:cNvCxnSpPr>
            <a:cxnSpLocks/>
          </p:cNvCxnSpPr>
          <p:nvPr/>
        </p:nvCxnSpPr>
        <p:spPr>
          <a:xfrm flipV="1">
            <a:off x="5010748" y="2446525"/>
            <a:ext cx="160098" cy="432228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D9A72532-5542-7FA8-D232-C7672689282D}"/>
              </a:ext>
            </a:extLst>
          </p:cNvPr>
          <p:cNvCxnSpPr>
            <a:cxnSpLocks/>
          </p:cNvCxnSpPr>
          <p:nvPr/>
        </p:nvCxnSpPr>
        <p:spPr>
          <a:xfrm flipH="1" flipV="1">
            <a:off x="6266171" y="2512816"/>
            <a:ext cx="105224" cy="365937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D8A8EB16-832C-E4BD-5788-A2C52AAAD817}"/>
                  </a:ext>
                </a:extLst>
              </p:cNvPr>
              <p:cNvSpPr txBox="1"/>
              <p:nvPr/>
            </p:nvSpPr>
            <p:spPr>
              <a:xfrm>
                <a:off x="3992710" y="2812485"/>
                <a:ext cx="1589859" cy="616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b="0" dirty="0"/>
                  <a:t>Spin torque</a:t>
                </a:r>
              </a:p>
              <a:p>
                <a:r>
                  <a:rPr lang="en-US" altLang="zh-CN" sz="1600" b="0" dirty="0"/>
                  <a:t> </a:t>
                </a:r>
                <a14:m>
                  <m:oMath xmlns:m="http://schemas.openxmlformats.org/officeDocument/2006/math">
                    <m:r>
                      <a:rPr lang="en-US" altLang="zh-CN" sz="1600" b="1" i="1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begChr m:val="⟨"/>
                        <m:endChr m:val="⟩"/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CN" sz="1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600" b="1" i="1" smtClean="0"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e>
                            </m:acc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̂"/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acc>
                          </m:e>
                        </m:d>
                      </m:e>
                    </m:d>
                  </m:oMath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D8A8EB16-832C-E4BD-5788-A2C52AAAD8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710" y="2812485"/>
                <a:ext cx="1589859" cy="616515"/>
              </a:xfrm>
              <a:prstGeom prst="rect">
                <a:avLst/>
              </a:prstGeom>
              <a:blipFill>
                <a:blip r:embed="rId4"/>
                <a:stretch>
                  <a:fillRect l="-2299" t="-2941" r="-9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B1775469-FF85-8D4C-E7B5-2C56C6270F33}"/>
                  </a:ext>
                </a:extLst>
              </p:cNvPr>
              <p:cNvSpPr txBox="1"/>
              <p:nvPr/>
            </p:nvSpPr>
            <p:spPr>
              <a:xfrm>
                <a:off x="5716742" y="2858793"/>
                <a:ext cx="1963038" cy="7650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/>
                  <a:t>naive spin current</a:t>
                </a:r>
                <a:endParaRPr lang="en-US" altLang="zh-CN" sz="1600" b="0" dirty="0"/>
              </a:p>
              <a:p>
                <a:r>
                  <a:rPr lang="en-US" altLang="zh-CN" sz="1600" b="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b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  <m:sup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begChr m:val="⟨"/>
                        <m:endChr m:val="⟩"/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CN" sz="1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600" b="1" i="1" smtClean="0"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e>
                            </m:acc>
                            <m:acc>
                              <m:accPr>
                                <m:chr m:val="̂"/>
                                <m:ctrlPr>
                                  <a:rPr lang="en-US" altLang="zh-CN" sz="1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600" b="1" i="1" smtClean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̂"/>
                                <m:ctrlPr>
                                  <a:rPr lang="en-US" altLang="zh-CN" sz="1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600" b="1" i="1" smtClean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  <m:acc>
                              <m:accPr>
                                <m:chr m:val="̂"/>
                                <m:ctrlPr>
                                  <a:rPr lang="en-US" altLang="zh-CN" sz="1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600" b="1" i="1" smtClean="0"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e>
                            </m:acc>
                          </m:e>
                        </m:d>
                      </m:e>
                    </m:d>
                  </m:oMath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B1775469-FF85-8D4C-E7B5-2C56C6270F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742" y="2858793"/>
                <a:ext cx="1963038" cy="765081"/>
              </a:xfrm>
              <a:prstGeom prst="rect">
                <a:avLst/>
              </a:prstGeom>
              <a:blipFill>
                <a:blip r:embed="rId5"/>
                <a:stretch>
                  <a:fillRect l="-1863" t="-2400" r="-27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矩形 18">
            <a:extLst>
              <a:ext uri="{FF2B5EF4-FFF2-40B4-BE49-F238E27FC236}">
                <a16:creationId xmlns:a16="http://schemas.microsoft.com/office/drawing/2014/main" id="{BCC45E03-A4B5-2A8F-D59B-3CE1B29EA48E}"/>
              </a:ext>
            </a:extLst>
          </p:cNvPr>
          <p:cNvSpPr/>
          <p:nvPr/>
        </p:nvSpPr>
        <p:spPr>
          <a:xfrm>
            <a:off x="5687322" y="3764212"/>
            <a:ext cx="3116341" cy="76508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4DD059E3-974E-0D14-284F-F490DB5410E4}"/>
              </a:ext>
            </a:extLst>
          </p:cNvPr>
          <p:cNvCxnSpPr>
            <a:cxnSpLocks/>
          </p:cNvCxnSpPr>
          <p:nvPr/>
        </p:nvCxnSpPr>
        <p:spPr>
          <a:xfrm flipV="1">
            <a:off x="5972988" y="5424893"/>
            <a:ext cx="398407" cy="313766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A81F9483-5B18-19B3-4D85-0C51B221B6CD}"/>
                  </a:ext>
                </a:extLst>
              </p:cNvPr>
              <p:cNvSpPr txBox="1"/>
              <p:nvPr/>
            </p:nvSpPr>
            <p:spPr>
              <a:xfrm>
                <a:off x="6371395" y="5119273"/>
                <a:ext cx="2750945" cy="560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e>
                      </m:acc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  <m:acc>
                            <m:accPr>
                              <m:chr m:val="̂"/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A81F9483-5B18-19B3-4D85-0C51B221B6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395" y="5119273"/>
                <a:ext cx="2750945" cy="5605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9636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CN" altLang="en-US" dirty="0"/>
              <a:t>自旋输运的昂萨格对易 </a:t>
            </a:r>
            <a:r>
              <a:rPr lang="en-US" altLang="zh-CN" dirty="0"/>
              <a:t>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376E164-10B9-9558-25F3-737CEF0A283D}"/>
                  </a:ext>
                </a:extLst>
              </p:cNvPr>
              <p:cNvSpPr txBox="1"/>
              <p:nvPr/>
            </p:nvSpPr>
            <p:spPr>
              <a:xfrm>
                <a:off x="518793" y="1417638"/>
                <a:ext cx="8748220" cy="5299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zh-CN" altLang="en-US" sz="2400" dirty="0"/>
                  <a:t>昂萨格对易的两种证明：</a:t>
                </a:r>
                <a:endParaRPr lang="en-US" altLang="zh-CN" sz="2400" dirty="0"/>
              </a:p>
              <a:p>
                <a:r>
                  <a:rPr lang="en-US" altLang="zh-CN" sz="2400" dirty="0"/>
                  <a:t>      1. </a:t>
                </a:r>
                <a:r>
                  <a:rPr lang="zh-CN" altLang="en-US" sz="2400" dirty="0"/>
                  <a:t>基于响应函数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(R. Kubo, M. Toda, N. </a:t>
                </a:r>
                <a:r>
                  <a:rPr lang="en-US" altLang="zh-CN" sz="1600" dirty="0" err="1"/>
                  <a:t>Hashitsumi</a:t>
                </a:r>
                <a:r>
                  <a:rPr lang="en-US" altLang="zh-CN" sz="1600" dirty="0"/>
                  <a:t>, Statistical Physics II);</a:t>
                </a:r>
              </a:p>
              <a:p>
                <a:r>
                  <a:rPr lang="en-US" altLang="zh-CN" sz="2400" dirty="0"/>
                  <a:t>      2. </a:t>
                </a:r>
                <a:r>
                  <a:rPr lang="zh-CN" altLang="en-US" sz="2400" dirty="0"/>
                  <a:t>基于统计力学涨落耗散性质</a:t>
                </a:r>
                <a:r>
                  <a:rPr lang="en-US" altLang="zh-CN" sz="1600" dirty="0"/>
                  <a:t>(Landau and </a:t>
                </a:r>
                <a:r>
                  <a:rPr lang="en-US" altLang="zh-CN" sz="1600" dirty="0" err="1"/>
                  <a:t>Lifshitz</a:t>
                </a:r>
                <a:r>
                  <a:rPr lang="en-US" altLang="zh-CN" sz="1600" dirty="0"/>
                  <a:t>, Statistical Physics I);</a:t>
                </a:r>
                <a:endParaRPr lang="en-US" altLang="zh-CN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zh-CN" altLang="en-US" sz="2400" dirty="0"/>
                  <a:t>考虑一系列态函数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=1,2,⋯</m:t>
                    </m:r>
                  </m:oMath>
                </a14:m>
                <a:endParaRPr lang="en-US" altLang="zh-CN" sz="2400" dirty="0"/>
              </a:p>
              <a:p>
                <a:r>
                  <a:rPr lang="en-US" altLang="zh-CN" sz="2400" dirty="0"/>
                  <a:t>        </a:t>
                </a:r>
                <a:r>
                  <a:rPr lang="zh-CN" altLang="en-US" sz="2400" dirty="0"/>
                  <a:t>在平衡态附近</a:t>
                </a:r>
                <a:r>
                  <a:rPr lang="en-US" altLang="zh-CN" sz="2400" dirty="0"/>
                  <a:t>    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zh-CN" altLang="en-US" sz="2400" dirty="0"/>
                  <a:t>涨落概率   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p>
                  </m:oMath>
                </a14:m>
                <a:endParaRPr lang="en-US" altLang="zh-CN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zh-CN" altLang="en-US" sz="2400" dirty="0"/>
                  <a:t>熵产率与响应系数</a:t>
                </a:r>
                <a:endParaRPr lang="en-US" altLang="zh-CN" sz="2400" dirty="0"/>
              </a:p>
              <a:p>
                <a:r>
                  <a:rPr lang="en-US" altLang="zh-CN" sz="2400" dirty="0"/>
                  <a:t>           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𝑗𝑖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400" dirty="0"/>
                  <a:t>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altLang="zh-CN" sz="2400" dirty="0"/>
              </a:p>
              <a:p>
                <a:r>
                  <a:rPr lang="en-US" altLang="zh-CN" sz="2400" dirty="0"/>
                  <a:t>           </a:t>
                </a:r>
                <a:r>
                  <a:rPr lang="zh-CN" altLang="en-US" sz="2400" dirty="0"/>
                  <a:t>电：</a:t>
                </a:r>
                <a:r>
                  <a:rPr lang="en-US" altLang="zh-CN" sz="24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→−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zh-CN" altLang="en-US" sz="2400" dirty="0"/>
                  <a:t>   热：</a:t>
                </a: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→⟨</m:t>
                    </m:r>
                    <m:acc>
                      <m:accPr>
                        <m:chr m:val="̂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zh-CN" altLang="en-US" sz="2400" dirty="0"/>
                  <a:t>  自旋：</a:t>
                </a: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→⟨</m:t>
                    </m:r>
                    <m:acc>
                      <m:accPr>
                        <m:chr m:val="̂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zh-CN" altLang="en-US" sz="2400" dirty="0"/>
                  <a:t> </a:t>
                </a:r>
                <a:endParaRPr lang="en-US" altLang="zh-CN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zh-CN" altLang="en-US" sz="2400" dirty="0"/>
                  <a:t>时间反演  </a:t>
                </a:r>
                <a:endParaRPr lang="en-US" altLang="zh-CN" sz="2400" dirty="0"/>
              </a:p>
              <a:p>
                <a:r>
                  <a:rPr lang="en-US" altLang="zh-CN" sz="2400" dirty="0"/>
                  <a:t>            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sSub>
                          <m:sSub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p>
                    <m:d>
                      <m:dPr>
                        <m:begChr m:val="⟨"/>
                        <m:endChr m:val="⟩"/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sSub>
                          <m:sSub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endParaRPr lang="en-US" altLang="zh-CN" sz="2400" dirty="0"/>
              </a:p>
              <a:p>
                <a:r>
                  <a:rPr lang="en-US" altLang="zh-CN" sz="2400" dirty="0"/>
                  <a:t>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/>
                  <a:t> </a:t>
                </a:r>
                <a:r>
                  <a:rPr lang="zh-CN" altLang="en-US" sz="2400" dirty="0"/>
                  <a:t>反应物理量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400" dirty="0"/>
                  <a:t>在时间反演下的性质</a:t>
                </a:r>
                <a:endParaRPr lang="en-US" altLang="zh-CN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zh-CN" altLang="en-US" sz="2400" dirty="0"/>
                  <a:t>昂萨格对易</a:t>
                </a:r>
                <a:endParaRPr lang="en-US" altLang="zh-CN" sz="2400" dirty="0"/>
              </a:p>
              <a:p>
                <a:r>
                  <a:rPr lang="en-US" altLang="zh-CN" sz="2400" dirty="0"/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p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</m:sSub>
                  </m:oMath>
                </a14:m>
                <a:endParaRPr lang="en-US" altLang="zh-CN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376E164-10B9-9558-25F3-737CEF0A28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93" y="1417638"/>
                <a:ext cx="8748220" cy="5299592"/>
              </a:xfrm>
              <a:prstGeom prst="rect">
                <a:avLst/>
              </a:prstGeom>
              <a:blipFill>
                <a:blip r:embed="rId2"/>
                <a:stretch>
                  <a:fillRect l="-906" t="-1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214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CN" altLang="en-US" dirty="0"/>
              <a:t>自旋输运的昂萨格对易 </a:t>
            </a:r>
            <a:r>
              <a:rPr lang="en-US" altLang="zh-CN" dirty="0"/>
              <a:t>II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376E164-10B9-9558-25F3-737CEF0A283D}"/>
                  </a:ext>
                </a:extLst>
              </p:cNvPr>
              <p:cNvSpPr txBox="1"/>
              <p:nvPr/>
            </p:nvSpPr>
            <p:spPr>
              <a:xfrm>
                <a:off x="457200" y="1558787"/>
                <a:ext cx="8748220" cy="4043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zh-CN" altLang="en-US" sz="2400" dirty="0"/>
                  <a:t>自旋电导</a:t>
                </a:r>
                <a:endParaRPr lang="en-US" altLang="zh-CN" sz="2400" dirty="0"/>
              </a:p>
              <a:p>
                <a:r>
                  <a:rPr lang="en-US" altLang="zh-CN" sz="2400" dirty="0"/>
                  <a:t>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𝑖𝑗𝑘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p>
                    </m:sSubSup>
                  </m:oMath>
                </a14:m>
                <a:endParaRPr lang="en-US" altLang="zh-CN" sz="2400" dirty="0"/>
              </a:p>
              <a:p>
                <a:r>
                  <a:rPr lang="en-US" altLang="zh-CN" sz="2400" dirty="0"/>
                  <a:t>      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b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𝑖𝑗𝑘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altLang="zh-CN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zh-CN" altLang="en-US" sz="2400" dirty="0"/>
                  <a:t>对于自旋电导而言，</a:t>
                </a:r>
                <a:endParaRPr lang="en-US" altLang="zh-CN" sz="2400" dirty="0"/>
              </a:p>
              <a:p>
                <a:r>
                  <a:rPr lang="en-US" altLang="zh-CN" sz="2400" dirty="0"/>
                  <a:t>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/>
                  <a:t>     </a:t>
                </a:r>
                <a:r>
                  <a:rPr lang="zh-CN" altLang="en-US" sz="2400" dirty="0"/>
                  <a:t>在时间反演下不变</a:t>
                </a:r>
                <a:endParaRPr lang="en-US" altLang="zh-CN" sz="2400" dirty="0"/>
              </a:p>
              <a:p>
                <a:r>
                  <a:rPr lang="en-US" altLang="zh-CN" sz="2400" dirty="0"/>
                  <a:t>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CN" sz="2400" dirty="0"/>
                  <a:t> </a:t>
                </a:r>
                <a:r>
                  <a:rPr lang="zh-CN" altLang="en-US" sz="2400" dirty="0"/>
                  <a:t>在时间反演下变号</a:t>
                </a:r>
                <a:endParaRPr lang="en-US" altLang="zh-CN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zh-CN" altLang="en-US" sz="2400" dirty="0"/>
                  <a:t>昂萨格对易</a:t>
                </a:r>
                <a:endParaRPr lang="en-US" altLang="zh-CN" sz="2400" dirty="0"/>
              </a:p>
              <a:p>
                <a:r>
                  <a:rPr lang="en-US" altLang="zh-CN" sz="2400" dirty="0"/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𝑖𝑗𝑘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=−</m:t>
                    </m:r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𝑗𝑘𝑖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altLang="zh-CN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zh-CN" altLang="en-US" sz="2400" dirty="0"/>
                  <a:t>在有磁性的情况下</a:t>
                </a:r>
                <a:endParaRPr lang="en-US" altLang="zh-CN" sz="2400" dirty="0"/>
              </a:p>
              <a:p>
                <a:r>
                  <a:rPr lang="en-US" altLang="zh-CN" sz="2400" dirty="0"/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𝑖𝑗𝑘</m:t>
                        </m:r>
                      </m:sub>
                    </m:sSub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𝑗𝑘𝑖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376E164-10B9-9558-25F3-737CEF0A28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58787"/>
                <a:ext cx="8748220" cy="4043094"/>
              </a:xfrm>
              <a:prstGeom prst="rect">
                <a:avLst/>
              </a:prstGeom>
              <a:blipFill>
                <a:blip r:embed="rId2"/>
                <a:stretch>
                  <a:fillRect l="-906" t="-1810" b="-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0463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13074</TotalTime>
  <Words>1398</Words>
  <Application>Microsoft Office PowerPoint</Application>
  <PresentationFormat>全屏显示(4:3)</PresentationFormat>
  <Paragraphs>216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5" baseType="lpstr">
      <vt:lpstr>Arial</vt:lpstr>
      <vt:lpstr>Calibri</vt:lpstr>
      <vt:lpstr>Cambria Math</vt:lpstr>
      <vt:lpstr>Office Theme</vt:lpstr>
      <vt:lpstr>自旋输运：昂萨格对易与几何相位</vt:lpstr>
      <vt:lpstr>Outline</vt:lpstr>
      <vt:lpstr>自旋霍尔效应</vt:lpstr>
      <vt:lpstr>自旋电导与自旋贝利曲率</vt:lpstr>
      <vt:lpstr>自旋输运的昂萨格对易</vt:lpstr>
      <vt:lpstr>电/热输运的熵产率</vt:lpstr>
      <vt:lpstr>自旋输运的熵产率</vt:lpstr>
      <vt:lpstr>自旋输运的昂萨格对易 I</vt:lpstr>
      <vt:lpstr>自旋输运的昂萨格对易 II</vt:lpstr>
      <vt:lpstr>半经典理论：自旋电导（1）</vt:lpstr>
      <vt:lpstr>半经典理论：自旋电导（2）</vt:lpstr>
      <vt:lpstr>半经典理论：逆自旋霍尔效应（1）</vt:lpstr>
      <vt:lpstr>半经典理论：逆自旋霍尔效应（2）</vt:lpstr>
      <vt:lpstr>自旋电导的对比</vt:lpstr>
      <vt:lpstr>内禀部分不产热</vt:lpstr>
      <vt:lpstr>自旋电导：简并情况</vt:lpstr>
      <vt:lpstr>平面自旋霍尔效应</vt:lpstr>
      <vt:lpstr>斥旋矢量</vt:lpstr>
      <vt:lpstr>对称性分析</vt:lpstr>
      <vt:lpstr>材料预测</vt:lpstr>
      <vt:lpstr>总结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Statistical Quantization Rule for Landau Levels in Solids</dc:title>
  <dc:creator>default</dc:creator>
  <cp:lastModifiedBy>yang gao</cp:lastModifiedBy>
  <cp:revision>234</cp:revision>
  <dcterms:created xsi:type="dcterms:W3CDTF">2015-10-03T22:37:49Z</dcterms:created>
  <dcterms:modified xsi:type="dcterms:W3CDTF">2024-01-26T01:52:59Z</dcterms:modified>
</cp:coreProperties>
</file>