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8"/>
  </p:notesMasterIdLst>
  <p:handoutMasterIdLst>
    <p:handoutMasterId r:id="rId19"/>
  </p:handoutMasterIdLst>
  <p:sldIdLst>
    <p:sldId id="626" r:id="rId2"/>
    <p:sldId id="986" r:id="rId3"/>
    <p:sldId id="987" r:id="rId4"/>
    <p:sldId id="995" r:id="rId5"/>
    <p:sldId id="996" r:id="rId6"/>
    <p:sldId id="990" r:id="rId7"/>
    <p:sldId id="997" r:id="rId8"/>
    <p:sldId id="998" r:id="rId9"/>
    <p:sldId id="999" r:id="rId10"/>
    <p:sldId id="1001" r:id="rId11"/>
    <p:sldId id="1000" r:id="rId12"/>
    <p:sldId id="992" r:id="rId13"/>
    <p:sldId id="1002" r:id="rId14"/>
    <p:sldId id="991" r:id="rId15"/>
    <p:sldId id="993" r:id="rId16"/>
    <p:sldId id="994" r:id="rId1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AB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中度样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5244" autoAdjust="0"/>
  </p:normalViewPr>
  <p:slideViewPr>
    <p:cSldViewPr snapToGrid="0">
      <p:cViewPr varScale="1">
        <p:scale>
          <a:sx n="119" d="100"/>
          <a:sy n="119" d="100"/>
        </p:scale>
        <p:origin x="96"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F90749D5-ED6C-4152-8E96-3EE10AAEB31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a16="http://schemas.microsoft.com/office/drawing/2014/main" id="{A390BE6A-92EE-467D-B6FA-EB7184CCB55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BCB2800-1A25-430D-A2B5-A382513BC494}" type="datetimeFigureOut">
              <a:rPr lang="zh-CN" altLang="en-US" smtClean="0"/>
              <a:t>2024/1/16</a:t>
            </a:fld>
            <a:endParaRPr lang="zh-CN" altLang="en-US"/>
          </a:p>
        </p:txBody>
      </p:sp>
      <p:sp>
        <p:nvSpPr>
          <p:cNvPr id="4" name="页脚占位符 3">
            <a:extLst>
              <a:ext uri="{FF2B5EF4-FFF2-40B4-BE49-F238E27FC236}">
                <a16:creationId xmlns:a16="http://schemas.microsoft.com/office/drawing/2014/main" id="{F1114507-6F5F-4A37-A5C2-7687BB3D734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a16="http://schemas.microsoft.com/office/drawing/2014/main" id="{2A4F5242-183B-46D8-8AA8-C3C9CFCFACC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F532426-B8A0-4901-8C16-E0ABC043432B}" type="slidenum">
              <a:rPr lang="zh-CN" altLang="en-US" smtClean="0"/>
              <a:t>‹#›</a:t>
            </a:fld>
            <a:endParaRPr lang="zh-CN" altLang="en-US"/>
          </a:p>
        </p:txBody>
      </p:sp>
    </p:spTree>
    <p:extLst>
      <p:ext uri="{BB962C8B-B14F-4D97-AF65-F5344CB8AC3E}">
        <p14:creationId xmlns:p14="http://schemas.microsoft.com/office/powerpoint/2010/main" val="4025522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DCA74E-470A-4153-97C9-7294C75E0AC9}" type="datetimeFigureOut">
              <a:rPr lang="zh-CN" altLang="en-US" smtClean="0"/>
              <a:t>2024/1/16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98DED0-3038-4ED7-8948-A97733C76F40}" type="slidenum">
              <a:rPr lang="zh-CN" altLang="en-US" smtClean="0"/>
              <a:t>‹#›</a:t>
            </a:fld>
            <a:endParaRPr lang="zh-CN" altLang="en-US"/>
          </a:p>
        </p:txBody>
      </p:sp>
    </p:spTree>
    <p:extLst>
      <p:ext uri="{BB962C8B-B14F-4D97-AF65-F5344CB8AC3E}">
        <p14:creationId xmlns:p14="http://schemas.microsoft.com/office/powerpoint/2010/main" val="211364166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F58CFF96-8BBB-468D-99F9-AB6618DD45FA}" type="slidenum">
              <a:rPr lang="zh-CN" altLang="en-US" smtClean="0"/>
              <a:t>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直角三角形 3"/>
          <p:cNvSpPr/>
          <p:nvPr/>
        </p:nvSpPr>
        <p:spPr>
          <a:xfrm>
            <a:off x="0" y="4664075"/>
            <a:ext cx="1220046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dirty="0"/>
          </a:p>
        </p:txBody>
      </p:sp>
      <p:sp>
        <p:nvSpPr>
          <p:cNvPr id="5" name="矩形 4"/>
          <p:cNvSpPr/>
          <p:nvPr/>
        </p:nvSpPr>
        <p:spPr>
          <a:xfrm flipV="1">
            <a:off x="0" y="3571875"/>
            <a:ext cx="12192000" cy="46038"/>
          </a:xfrm>
          <a:prstGeom prst="rect">
            <a:avLst/>
          </a:prstGeom>
          <a:gradFill flip="none" rotWithShape="1">
            <a:gsLst>
              <a:gs pos="0">
                <a:srgbClr val="5E9EFF"/>
              </a:gs>
              <a:gs pos="39999">
                <a:srgbClr val="85C2FF"/>
              </a:gs>
              <a:gs pos="70000">
                <a:srgbClr val="C4D6EB"/>
              </a:gs>
              <a:gs pos="100000">
                <a:srgbClr val="FFEBFA"/>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sz="1800"/>
          </a:p>
        </p:txBody>
      </p:sp>
      <p:pic>
        <p:nvPicPr>
          <p:cNvPr id="6" name="图片 13" descr="未命名-1.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557600" y="518478"/>
            <a:ext cx="1440000" cy="1352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6"/>
          <p:cNvSpPr txBox="1"/>
          <p:nvPr/>
        </p:nvSpPr>
        <p:spPr>
          <a:xfrm>
            <a:off x="931671" y="5857893"/>
            <a:ext cx="4233851" cy="276999"/>
          </a:xfrm>
          <a:prstGeom prst="rect">
            <a:avLst/>
          </a:prstGeom>
          <a:noFill/>
        </p:spPr>
        <p:txBody>
          <a:bodyPr wrap="none">
            <a:spAutoFit/>
          </a:bodyPr>
          <a:lstStyle/>
          <a:p>
            <a:pPr eaLnBrk="1" hangingPunct="1">
              <a:defRPr/>
            </a:pPr>
            <a:r>
              <a:rPr lang="en-US" altLang="zh-CN" sz="1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6350" stA="60000" endA="900" endPos="60000" dist="60007" dir="5400000" sy="-100000" algn="bl" rotWithShape="0"/>
                </a:effectLst>
              </a:rPr>
              <a:t>University of Science and Technology of China</a:t>
            </a:r>
            <a:endParaRPr lang="zh-CN" altLang="en-US" sz="1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6350" stA="60000" endA="900" endPos="60000" dist="60007" dir="5400000" sy="-100000" algn="bl" rotWithShape="0"/>
              </a:effectLst>
            </a:endParaRPr>
          </a:p>
        </p:txBody>
      </p:sp>
      <p:sp>
        <p:nvSpPr>
          <p:cNvPr id="8" name="TextBox 18"/>
          <p:cNvSpPr txBox="1"/>
          <p:nvPr/>
        </p:nvSpPr>
        <p:spPr>
          <a:xfrm>
            <a:off x="9429751" y="5857473"/>
            <a:ext cx="2569934" cy="276999"/>
          </a:xfrm>
          <a:prstGeom prst="rect">
            <a:avLst/>
          </a:prstGeom>
          <a:noFill/>
        </p:spPr>
        <p:txBody>
          <a:bodyPr wrap="none">
            <a:spAutoFit/>
          </a:bodyPr>
          <a:lstStyle/>
          <a:p>
            <a:pPr eaLnBrk="1" hangingPunct="1">
              <a:defRPr/>
            </a:pPr>
            <a:r>
              <a:rPr lang="en-US" altLang="zh-CN" sz="1200" b="1" cap="all" dirty="0">
                <a:ln w="9000" cmpd="sng">
                  <a:solidFill>
                    <a:schemeClr val="accent4">
                      <a:shade val="50000"/>
                      <a:satMod val="120000"/>
                    </a:schemeClr>
                  </a:solidFill>
                  <a:prstDash val="solid"/>
                </a:ln>
                <a:solidFill>
                  <a:srgbClr val="006600"/>
                </a:solidFill>
                <a:effectLst>
                  <a:reflection blurRad="6350" stA="60000" endA="900" endPos="60000" dist="60007" dir="5400000" sy="-100000" algn="bl" rotWithShape="0"/>
                </a:effectLst>
              </a:rPr>
              <a:t>Modern Physics Department</a:t>
            </a:r>
            <a:endParaRPr lang="zh-CN" altLang="en-US" sz="1200" b="1" cap="all" dirty="0">
              <a:ln w="9000" cmpd="sng">
                <a:solidFill>
                  <a:schemeClr val="accent4">
                    <a:shade val="50000"/>
                    <a:satMod val="120000"/>
                  </a:schemeClr>
                </a:solidFill>
                <a:prstDash val="solid"/>
              </a:ln>
              <a:solidFill>
                <a:srgbClr val="006600"/>
              </a:solidFill>
              <a:effectLst>
                <a:reflection blurRad="6350" stA="60000" endA="900" endPos="60000" dist="60007" dir="5400000" sy="-100000" algn="bl" rotWithShape="0"/>
              </a:effectLst>
            </a:endParaRPr>
          </a:p>
        </p:txBody>
      </p:sp>
      <p:sp>
        <p:nvSpPr>
          <p:cNvPr id="9" name="标题 8"/>
          <p:cNvSpPr>
            <a:spLocks noGrp="1"/>
          </p:cNvSpPr>
          <p:nvPr>
            <p:ph type="ctrTitle"/>
          </p:nvPr>
        </p:nvSpPr>
        <p:spPr>
          <a:xfrm>
            <a:off x="914400" y="1752602"/>
            <a:ext cx="10363200" cy="1829761"/>
          </a:xfrm>
        </p:spPr>
        <p:txBody>
          <a:bodyPr anchor="b"/>
          <a:lstStyle>
            <a:lvl1pPr algn="l">
              <a:defRPr sz="4800" b="1">
                <a:solidFill>
                  <a:schemeClr val="tx1"/>
                </a:solidFill>
                <a:effectLst>
                  <a:outerShdw blurRad="31750" dist="25400" dir="5400000" algn="tl" rotWithShape="0">
                    <a:srgbClr val="000000">
                      <a:alpha val="25000"/>
                    </a:srgbClr>
                  </a:outerShdw>
                </a:effectLst>
                <a:latin typeface="Arial" pitchFamily="34" charset="0"/>
                <a:cs typeface="Arial" pitchFamily="34" charset="0"/>
              </a:defRPr>
            </a:lvl1pPr>
            <a:extLst/>
          </a:lstStyle>
          <a:p>
            <a:r>
              <a:rPr lang="zh-CN" altLang="en-US"/>
              <a:t>单击此处编辑母版标题样式</a:t>
            </a:r>
            <a:endParaRPr lang="en-US" dirty="0"/>
          </a:p>
        </p:txBody>
      </p:sp>
      <p:sp>
        <p:nvSpPr>
          <p:cNvPr id="17" name="副标题 16"/>
          <p:cNvSpPr>
            <a:spLocks noGrp="1"/>
          </p:cNvSpPr>
          <p:nvPr>
            <p:ph type="subTitle" idx="1"/>
          </p:nvPr>
        </p:nvSpPr>
        <p:spPr>
          <a:xfrm>
            <a:off x="914400" y="3611607"/>
            <a:ext cx="10363200" cy="1199704"/>
          </a:xfrm>
        </p:spPr>
        <p:txBody>
          <a:bodyPr lIns="45720" rIns="45720"/>
          <a:lstStyle>
            <a:lvl1pPr marL="0" marR="64008" indent="0" algn="l">
              <a:buNone/>
              <a:defRPr>
                <a:solidFill>
                  <a:schemeClr val="tx1"/>
                </a:solidFill>
                <a:latin typeface="Arial" pitchFamily="34" charset="0"/>
                <a:cs typeface="Arial"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zh-CN" altLang="en-US"/>
              <a:t>单击此处编辑母版副标题样式</a:t>
            </a:r>
            <a:endParaRPr lang="en-US" dirty="0"/>
          </a:p>
        </p:txBody>
      </p:sp>
      <p:sp>
        <p:nvSpPr>
          <p:cNvPr id="10" name="日期占位符 29"/>
          <p:cNvSpPr>
            <a:spLocks noGrp="1"/>
          </p:cNvSpPr>
          <p:nvPr>
            <p:ph type="dt" sz="half" idx="10"/>
          </p:nvPr>
        </p:nvSpPr>
        <p:spPr/>
        <p:txBody>
          <a:bodyPr/>
          <a:lstStyle>
            <a:lvl1pPr>
              <a:defRPr>
                <a:solidFill>
                  <a:srgbClr val="FFFFFF"/>
                </a:solidFill>
              </a:defRPr>
            </a:lvl1pPr>
            <a:extLst/>
          </a:lstStyle>
          <a:p>
            <a:fld id="{3410701A-FF7E-4BFC-860C-54F4F81C4916}" type="datetime1">
              <a:rPr lang="zh-CN" altLang="en-US" smtClean="0"/>
              <a:t>2024/1/16</a:t>
            </a:fld>
            <a:endParaRPr lang="zh-CN" altLang="en-US"/>
          </a:p>
        </p:txBody>
      </p:sp>
      <p:sp>
        <p:nvSpPr>
          <p:cNvPr id="11" name="页脚占位符 18"/>
          <p:cNvSpPr>
            <a:spLocks noGrp="1"/>
          </p:cNvSpPr>
          <p:nvPr>
            <p:ph type="ftr" sz="quarter" idx="11"/>
          </p:nvPr>
        </p:nvSpPr>
        <p:spPr/>
        <p:txBody>
          <a:bodyPr/>
          <a:lstStyle>
            <a:lvl1pPr>
              <a:defRPr>
                <a:solidFill>
                  <a:schemeClr val="accent1">
                    <a:tint val="20000"/>
                  </a:schemeClr>
                </a:solidFill>
              </a:defRPr>
            </a:lvl1pPr>
            <a:extLst/>
          </a:lstStyle>
          <a:p>
            <a:pPr>
              <a:defRPr/>
            </a:pPr>
            <a:r>
              <a:rPr lang="zh-CN" altLang="en-US"/>
              <a:t>中国科学技术大学   近代物理系</a:t>
            </a:r>
            <a:endParaRPr lang="en-US" altLang="zh-CN" dirty="0"/>
          </a:p>
        </p:txBody>
      </p:sp>
      <p:sp>
        <p:nvSpPr>
          <p:cNvPr id="12" name="灯片编号占位符 26"/>
          <p:cNvSpPr>
            <a:spLocks noGrp="1"/>
          </p:cNvSpPr>
          <p:nvPr>
            <p:ph type="sldNum" sz="quarter" idx="12"/>
          </p:nvPr>
        </p:nvSpPr>
        <p:spPr/>
        <p:txBody>
          <a:bodyPr/>
          <a:lstStyle>
            <a:lvl1pPr>
              <a:defRPr>
                <a:solidFill>
                  <a:srgbClr val="FFFFFF"/>
                </a:solidFill>
              </a:defRPr>
            </a:lvl1pPr>
          </a:lstStyle>
          <a:p>
            <a:fld id="{C40B4FF0-5E72-4B05-8317-861D4184A370}" type="slidenum">
              <a:rPr lang="zh-CN" altLang="en-US" smtClean="0"/>
              <a:t>‹#›</a:t>
            </a:fld>
            <a:endParaRPr lang="zh-CN" altLang="en-US"/>
          </a:p>
        </p:txBody>
      </p:sp>
    </p:spTree>
    <p:extLst>
      <p:ext uri="{BB962C8B-B14F-4D97-AF65-F5344CB8AC3E}">
        <p14:creationId xmlns:p14="http://schemas.microsoft.com/office/powerpoint/2010/main" val="2923083197"/>
      </p:ext>
    </p:extLst>
  </p:cSld>
  <p:clrMapOvr>
    <a:masterClrMapping/>
  </p:clrMapOvr>
  <mc:AlternateContent xmlns:mc="http://schemas.openxmlformats.org/markup-compatibility/2006">
    <mc:Choice xmlns:p14="http://schemas.microsoft.com/office/powerpoint/2010/main" Requires="p14">
      <p:transition spd="slow" p14:dur="2000" advTm="3054"/>
    </mc:Choice>
    <mc:Fallback>
      <p:transition spd="slow" advTm="3054"/>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竖排文字占位符 2"/>
          <p:cNvSpPr>
            <a:spLocks noGrp="1"/>
          </p:cNvSpPr>
          <p:nvPr>
            <p:ph type="body" orient="vert" idx="1"/>
          </p:nvPr>
        </p:nvSpPr>
        <p:spPr>
          <a:xfrm>
            <a:off x="609600" y="1481330"/>
            <a:ext cx="10972800" cy="4386071"/>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9"/>
          <p:cNvSpPr>
            <a:spLocks noGrp="1"/>
          </p:cNvSpPr>
          <p:nvPr>
            <p:ph type="dt" sz="half" idx="10"/>
          </p:nvPr>
        </p:nvSpPr>
        <p:spPr/>
        <p:txBody>
          <a:bodyPr/>
          <a:lstStyle>
            <a:lvl1pPr>
              <a:defRPr/>
            </a:lvl1pPr>
          </a:lstStyle>
          <a:p>
            <a:fld id="{6670485C-0269-4702-8F9F-8A89060ADCB4}" type="datetime1">
              <a:rPr lang="zh-CN" altLang="en-US" smtClean="0"/>
              <a:t>2024/1/16</a:t>
            </a:fld>
            <a:endParaRPr lang="zh-CN" altLang="en-US"/>
          </a:p>
        </p:txBody>
      </p:sp>
      <p:sp>
        <p:nvSpPr>
          <p:cNvPr id="5" name="页脚占位符 21"/>
          <p:cNvSpPr>
            <a:spLocks noGrp="1"/>
          </p:cNvSpPr>
          <p:nvPr>
            <p:ph type="ftr" sz="quarter" idx="11"/>
          </p:nvPr>
        </p:nvSpPr>
        <p:spPr/>
        <p:txBody>
          <a:bodyPr/>
          <a:lstStyle>
            <a:lvl1pPr>
              <a:defRPr/>
            </a:lvl1pPr>
          </a:lstStyle>
          <a:p>
            <a:pPr>
              <a:defRPr/>
            </a:pPr>
            <a:r>
              <a:rPr lang="zh-CN" altLang="en-US"/>
              <a:t>中国科学技术大学   近代物理系</a:t>
            </a:r>
            <a:endParaRPr lang="en-US" altLang="zh-CN" dirty="0"/>
          </a:p>
        </p:txBody>
      </p:sp>
      <p:sp>
        <p:nvSpPr>
          <p:cNvPr id="6" name="灯片编号占位符 17"/>
          <p:cNvSpPr>
            <a:spLocks noGrp="1"/>
          </p:cNvSpPr>
          <p:nvPr>
            <p:ph type="sldNum" sz="quarter" idx="12"/>
          </p:nvPr>
        </p:nvSpPr>
        <p:spPr/>
        <p:txBody>
          <a:bodyPr/>
          <a:lstStyle>
            <a:lvl1pPr>
              <a:defRPr/>
            </a:lvl1pPr>
          </a:lstStyle>
          <a:p>
            <a:fld id="{C40B4FF0-5E72-4B05-8317-861D4184A370}" type="slidenum">
              <a:rPr lang="zh-CN" altLang="en-US" smtClean="0"/>
              <a:t>‹#›</a:t>
            </a:fld>
            <a:endParaRPr lang="zh-CN" altLang="en-US"/>
          </a:p>
        </p:txBody>
      </p:sp>
    </p:spTree>
    <p:extLst>
      <p:ext uri="{BB962C8B-B14F-4D97-AF65-F5344CB8AC3E}">
        <p14:creationId xmlns:p14="http://schemas.microsoft.com/office/powerpoint/2010/main" val="3571994229"/>
      </p:ext>
    </p:extLst>
  </p:cSld>
  <p:clrMapOvr>
    <a:masterClrMapping/>
  </p:clrMapOvr>
  <mc:AlternateContent xmlns:mc="http://schemas.openxmlformats.org/markup-compatibility/2006">
    <mc:Choice xmlns:p14="http://schemas.microsoft.com/office/powerpoint/2010/main" Requires="p14">
      <p:transition spd="slow" p14:dur="2000" advTm="3054"/>
    </mc:Choice>
    <mc:Fallback>
      <p:transition spd="slow" advTm="3054"/>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125351" y="274641"/>
            <a:ext cx="2369960" cy="5592761"/>
          </a:xfrm>
        </p:spPr>
        <p:txBody>
          <a:bodyPr vert="eaVert"/>
          <a:lstStyle/>
          <a:p>
            <a:r>
              <a:rPr lang="zh-CN" altLang="en-US"/>
              <a:t>单击此处编辑母版标题样式</a:t>
            </a:r>
            <a:endParaRPr lang="en-US"/>
          </a:p>
        </p:txBody>
      </p:sp>
      <p:sp>
        <p:nvSpPr>
          <p:cNvPr id="3" name="竖排文字占位符 2"/>
          <p:cNvSpPr>
            <a:spLocks noGrp="1"/>
          </p:cNvSpPr>
          <p:nvPr>
            <p:ph type="body" orient="vert" idx="1"/>
          </p:nvPr>
        </p:nvSpPr>
        <p:spPr>
          <a:xfrm>
            <a:off x="609600" y="274641"/>
            <a:ext cx="8432800" cy="559276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9"/>
          <p:cNvSpPr>
            <a:spLocks noGrp="1"/>
          </p:cNvSpPr>
          <p:nvPr>
            <p:ph type="dt" sz="half" idx="10"/>
          </p:nvPr>
        </p:nvSpPr>
        <p:spPr/>
        <p:txBody>
          <a:bodyPr/>
          <a:lstStyle>
            <a:lvl1pPr>
              <a:defRPr/>
            </a:lvl1pPr>
          </a:lstStyle>
          <a:p>
            <a:fld id="{14CD1F01-5AC8-448D-B31A-7CB9EC4CB13F}" type="datetime1">
              <a:rPr lang="zh-CN" altLang="en-US" smtClean="0"/>
              <a:t>2024/1/16</a:t>
            </a:fld>
            <a:endParaRPr lang="zh-CN" altLang="en-US"/>
          </a:p>
        </p:txBody>
      </p:sp>
      <p:sp>
        <p:nvSpPr>
          <p:cNvPr id="5" name="页脚占位符 21"/>
          <p:cNvSpPr>
            <a:spLocks noGrp="1"/>
          </p:cNvSpPr>
          <p:nvPr>
            <p:ph type="ftr" sz="quarter" idx="11"/>
          </p:nvPr>
        </p:nvSpPr>
        <p:spPr/>
        <p:txBody>
          <a:bodyPr/>
          <a:lstStyle>
            <a:lvl1pPr>
              <a:defRPr/>
            </a:lvl1pPr>
          </a:lstStyle>
          <a:p>
            <a:pPr>
              <a:defRPr/>
            </a:pPr>
            <a:r>
              <a:rPr lang="zh-CN" altLang="en-US"/>
              <a:t>中国科学技术大学   近代物理系</a:t>
            </a:r>
            <a:endParaRPr lang="en-US" altLang="zh-CN" dirty="0"/>
          </a:p>
        </p:txBody>
      </p:sp>
      <p:sp>
        <p:nvSpPr>
          <p:cNvPr id="6" name="灯片编号占位符 17"/>
          <p:cNvSpPr>
            <a:spLocks noGrp="1"/>
          </p:cNvSpPr>
          <p:nvPr>
            <p:ph type="sldNum" sz="quarter" idx="12"/>
          </p:nvPr>
        </p:nvSpPr>
        <p:spPr/>
        <p:txBody>
          <a:bodyPr/>
          <a:lstStyle>
            <a:lvl1pPr>
              <a:defRPr/>
            </a:lvl1pPr>
          </a:lstStyle>
          <a:p>
            <a:fld id="{C40B4FF0-5E72-4B05-8317-861D4184A370}" type="slidenum">
              <a:rPr lang="zh-CN" altLang="en-US" smtClean="0"/>
              <a:t>‹#›</a:t>
            </a:fld>
            <a:endParaRPr lang="zh-CN" altLang="en-US"/>
          </a:p>
        </p:txBody>
      </p:sp>
    </p:spTree>
    <p:extLst>
      <p:ext uri="{BB962C8B-B14F-4D97-AF65-F5344CB8AC3E}">
        <p14:creationId xmlns:p14="http://schemas.microsoft.com/office/powerpoint/2010/main" val="1120584237"/>
      </p:ext>
    </p:extLst>
  </p:cSld>
  <p:clrMapOvr>
    <a:masterClrMapping/>
  </p:clrMapOvr>
  <mc:AlternateContent xmlns:mc="http://schemas.openxmlformats.org/markup-compatibility/2006">
    <mc:Choice xmlns:p14="http://schemas.microsoft.com/office/powerpoint/2010/main" Requires="p14">
      <p:transition spd="slow" p14:dur="2000" advTm="3054"/>
    </mc:Choice>
    <mc:Fallback>
      <p:transition spd="slow" advTm="3054"/>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lvl2pPr>
              <a:buSzPct val="70000"/>
              <a:buFont typeface="宋体" pitchFamily="2" charset="-122"/>
              <a:buChar char="◇"/>
              <a:defRPr/>
            </a:lvl2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标题 6"/>
          <p:cNvSpPr>
            <a:spLocks noGrp="1"/>
          </p:cNvSpPr>
          <p:nvPr>
            <p:ph type="title"/>
          </p:nvPr>
        </p:nvSpPr>
        <p:spPr/>
        <p:txBody>
          <a:bodyPr rtlCol="0"/>
          <a:lstStyle/>
          <a:p>
            <a:r>
              <a:rPr lang="zh-CN" altLang="en-US"/>
              <a:t>单击此处编辑母版标题样式</a:t>
            </a:r>
            <a:endParaRPr lang="en-US"/>
          </a:p>
        </p:txBody>
      </p:sp>
      <p:sp>
        <p:nvSpPr>
          <p:cNvPr id="6" name="灯片编号占位符 17"/>
          <p:cNvSpPr>
            <a:spLocks noGrp="1"/>
          </p:cNvSpPr>
          <p:nvPr>
            <p:ph type="sldNum" sz="quarter" idx="12"/>
          </p:nvPr>
        </p:nvSpPr>
        <p:spPr/>
        <p:txBody>
          <a:bodyPr/>
          <a:lstStyle>
            <a:lvl1pPr>
              <a:defRPr>
                <a:effectLst>
                  <a:outerShdw blurRad="50800" dist="38100" dir="5400000" algn="t" rotWithShape="0">
                    <a:prstClr val="black">
                      <a:alpha val="40000"/>
                    </a:prstClr>
                  </a:outerShdw>
                </a:effectLst>
              </a:defRPr>
            </a:lvl1pPr>
          </a:lstStyle>
          <a:p>
            <a:fld id="{C40B4FF0-5E72-4B05-8317-861D4184A370}" type="slidenum">
              <a:rPr lang="zh-CN" altLang="en-US" smtClean="0"/>
              <a:pPr/>
              <a:t>‹#›</a:t>
            </a:fld>
            <a:endParaRPr lang="zh-CN" altLang="en-US" dirty="0"/>
          </a:p>
        </p:txBody>
      </p:sp>
      <p:sp>
        <p:nvSpPr>
          <p:cNvPr id="4" name="日期占位符 9"/>
          <p:cNvSpPr>
            <a:spLocks noGrp="1"/>
          </p:cNvSpPr>
          <p:nvPr>
            <p:ph type="dt" sz="half" idx="10"/>
          </p:nvPr>
        </p:nvSpPr>
        <p:spPr>
          <a:xfrm>
            <a:off x="10096500" y="6408739"/>
            <a:ext cx="1432984" cy="365125"/>
          </a:xfrm>
        </p:spPr>
        <p:txBody>
          <a:bodyPr/>
          <a:lstStyle>
            <a:lvl1pPr>
              <a:defRPr sz="1000" baseline="0">
                <a:effectLst>
                  <a:outerShdw blurRad="50800" dist="38100" dir="5400000" algn="t" rotWithShape="0">
                    <a:prstClr val="black">
                      <a:alpha val="40000"/>
                    </a:prstClr>
                  </a:outerShdw>
                </a:effectLst>
              </a:defRPr>
            </a:lvl1pPr>
          </a:lstStyle>
          <a:p>
            <a:fld id="{BC4D60D2-F396-4ED9-8F37-7C2026E9BDAF}" type="datetime1">
              <a:rPr lang="zh-CN" altLang="en-US" smtClean="0"/>
              <a:pPr/>
              <a:t>2024/1/16</a:t>
            </a:fld>
            <a:endParaRPr lang="zh-CN" altLang="en-US" dirty="0"/>
          </a:p>
        </p:txBody>
      </p:sp>
    </p:spTree>
    <p:extLst>
      <p:ext uri="{BB962C8B-B14F-4D97-AF65-F5344CB8AC3E}">
        <p14:creationId xmlns:p14="http://schemas.microsoft.com/office/powerpoint/2010/main" val="2491699226"/>
      </p:ext>
    </p:extLst>
  </p:cSld>
  <p:clrMapOvr>
    <a:masterClrMapping/>
  </p:clrMapOvr>
  <mc:AlternateContent xmlns:mc="http://schemas.openxmlformats.org/markup-compatibility/2006">
    <mc:Choice xmlns:p14="http://schemas.microsoft.com/office/powerpoint/2010/main" Requires="p14">
      <p:transition spd="slow" p14:dur="2000" advTm="3054"/>
    </mc:Choice>
    <mc:Fallback>
      <p:transition spd="slow" advTm="3054"/>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燕尾形 3"/>
          <p:cNvSpPr/>
          <p:nvPr/>
        </p:nvSpPr>
        <p:spPr>
          <a:xfrm>
            <a:off x="4849284" y="3005138"/>
            <a:ext cx="243416"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sz="1800" dirty="0"/>
          </a:p>
        </p:txBody>
      </p:sp>
      <p:sp>
        <p:nvSpPr>
          <p:cNvPr id="5" name="燕尾形 4"/>
          <p:cNvSpPr/>
          <p:nvPr/>
        </p:nvSpPr>
        <p:spPr>
          <a:xfrm>
            <a:off x="4599518" y="3005138"/>
            <a:ext cx="24553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sz="1800" dirty="0"/>
          </a:p>
        </p:txBody>
      </p:sp>
      <p:sp>
        <p:nvSpPr>
          <p:cNvPr id="2" name="标题 1"/>
          <p:cNvSpPr>
            <a:spLocks noGrp="1"/>
          </p:cNvSpPr>
          <p:nvPr>
            <p:ph type="title"/>
          </p:nvPr>
        </p:nvSpPr>
        <p:spPr>
          <a:xfrm>
            <a:off x="963168" y="1059712"/>
            <a:ext cx="103632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zh-CN" altLang="en-US"/>
              <a:t>单击此处编辑母版标题样式</a:t>
            </a:r>
            <a:endParaRPr lang="en-US"/>
          </a:p>
        </p:txBody>
      </p:sp>
      <p:sp>
        <p:nvSpPr>
          <p:cNvPr id="3" name="文本占位符 2"/>
          <p:cNvSpPr>
            <a:spLocks noGrp="1"/>
          </p:cNvSpPr>
          <p:nvPr>
            <p:ph type="body" idx="1"/>
          </p:nvPr>
        </p:nvSpPr>
        <p:spPr>
          <a:xfrm>
            <a:off x="5230284" y="2931712"/>
            <a:ext cx="6096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zh-CN" altLang="en-US"/>
              <a:t>单击此处编辑母版文本样式</a:t>
            </a:r>
          </a:p>
        </p:txBody>
      </p:sp>
      <p:sp>
        <p:nvSpPr>
          <p:cNvPr id="6" name="日期占位符 3"/>
          <p:cNvSpPr>
            <a:spLocks noGrp="1"/>
          </p:cNvSpPr>
          <p:nvPr>
            <p:ph type="dt" sz="half" idx="10"/>
          </p:nvPr>
        </p:nvSpPr>
        <p:spPr/>
        <p:txBody>
          <a:bodyPr/>
          <a:lstStyle>
            <a:lvl1pPr>
              <a:defRPr/>
            </a:lvl1pPr>
            <a:extLst/>
          </a:lstStyle>
          <a:p>
            <a:fld id="{1199A903-C518-4F29-AE2B-840D1BAE66E5}" type="datetime1">
              <a:rPr lang="zh-CN" altLang="en-US" smtClean="0"/>
              <a:t>2024/1/16</a:t>
            </a:fld>
            <a:endParaRPr lang="zh-CN" altLang="en-US"/>
          </a:p>
        </p:txBody>
      </p:sp>
      <p:sp>
        <p:nvSpPr>
          <p:cNvPr id="7" name="页脚占位符 4"/>
          <p:cNvSpPr>
            <a:spLocks noGrp="1"/>
          </p:cNvSpPr>
          <p:nvPr>
            <p:ph type="ftr" sz="quarter" idx="11"/>
          </p:nvPr>
        </p:nvSpPr>
        <p:spPr/>
        <p:txBody>
          <a:bodyPr/>
          <a:lstStyle>
            <a:lvl1pPr>
              <a:defRPr/>
            </a:lvl1pPr>
            <a:extLst/>
          </a:lstStyle>
          <a:p>
            <a:pPr>
              <a:defRPr/>
            </a:pPr>
            <a:r>
              <a:rPr lang="zh-CN" altLang="en-US"/>
              <a:t>中国科学技术大学   近代物理系</a:t>
            </a:r>
            <a:endParaRPr lang="en-US" altLang="zh-CN" dirty="0"/>
          </a:p>
        </p:txBody>
      </p:sp>
      <p:sp>
        <p:nvSpPr>
          <p:cNvPr id="8" name="灯片编号占位符 5"/>
          <p:cNvSpPr>
            <a:spLocks noGrp="1"/>
          </p:cNvSpPr>
          <p:nvPr>
            <p:ph type="sldNum" sz="quarter" idx="12"/>
          </p:nvPr>
        </p:nvSpPr>
        <p:spPr/>
        <p:txBody>
          <a:bodyPr/>
          <a:lstStyle>
            <a:lvl1pPr>
              <a:defRPr/>
            </a:lvl1pPr>
          </a:lstStyle>
          <a:p>
            <a:fld id="{C40B4FF0-5E72-4B05-8317-861D4184A370}" type="slidenum">
              <a:rPr lang="zh-CN" altLang="en-US" smtClean="0"/>
              <a:t>‹#›</a:t>
            </a:fld>
            <a:endParaRPr lang="zh-CN" altLang="en-US"/>
          </a:p>
        </p:txBody>
      </p:sp>
    </p:spTree>
    <p:extLst>
      <p:ext uri="{BB962C8B-B14F-4D97-AF65-F5344CB8AC3E}">
        <p14:creationId xmlns:p14="http://schemas.microsoft.com/office/powerpoint/2010/main" val="281129409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2000" advTm="3054"/>
    </mc:Choice>
    <mc:Fallback>
      <p:transition spd="slow" advTm="3054"/>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8" name="标题 7"/>
          <p:cNvSpPr>
            <a:spLocks noGrp="1"/>
          </p:cNvSpPr>
          <p:nvPr>
            <p:ph type="title"/>
          </p:nvPr>
        </p:nvSpPr>
        <p:spPr/>
        <p:txBody>
          <a:bodyPr rtlCol="0"/>
          <a:lstStyle/>
          <a:p>
            <a:r>
              <a:rPr lang="zh-CN" altLang="en-US"/>
              <a:t>单击此处编辑母版标题样式</a:t>
            </a:r>
            <a:endParaRPr lang="en-US"/>
          </a:p>
        </p:txBody>
      </p:sp>
      <p:sp>
        <p:nvSpPr>
          <p:cNvPr id="5" name="日期占位符 4"/>
          <p:cNvSpPr>
            <a:spLocks noGrp="1"/>
          </p:cNvSpPr>
          <p:nvPr>
            <p:ph type="dt" sz="half" idx="10"/>
          </p:nvPr>
        </p:nvSpPr>
        <p:spPr/>
        <p:txBody>
          <a:bodyPr/>
          <a:lstStyle>
            <a:lvl1pPr>
              <a:defRPr/>
            </a:lvl1pPr>
            <a:extLst/>
          </a:lstStyle>
          <a:p>
            <a:fld id="{13FD5F49-F314-4129-A5D3-1F86FDD01F17}" type="datetime1">
              <a:rPr lang="zh-CN" altLang="en-US" smtClean="0"/>
              <a:t>2024/1/16</a:t>
            </a:fld>
            <a:endParaRPr lang="zh-CN" altLang="en-US"/>
          </a:p>
        </p:txBody>
      </p:sp>
      <p:sp>
        <p:nvSpPr>
          <p:cNvPr id="6" name="页脚占位符 5"/>
          <p:cNvSpPr>
            <a:spLocks noGrp="1"/>
          </p:cNvSpPr>
          <p:nvPr>
            <p:ph type="ftr" sz="quarter" idx="11"/>
          </p:nvPr>
        </p:nvSpPr>
        <p:spPr/>
        <p:txBody>
          <a:bodyPr/>
          <a:lstStyle>
            <a:lvl1pPr>
              <a:defRPr/>
            </a:lvl1pPr>
            <a:extLst/>
          </a:lstStyle>
          <a:p>
            <a:pPr>
              <a:defRPr/>
            </a:pPr>
            <a:r>
              <a:rPr lang="zh-CN" altLang="en-US"/>
              <a:t>中国科学技术大学   近代物理系</a:t>
            </a:r>
            <a:endParaRPr lang="en-US" altLang="zh-CN" dirty="0"/>
          </a:p>
        </p:txBody>
      </p:sp>
      <p:sp>
        <p:nvSpPr>
          <p:cNvPr id="7" name="灯片编号占位符 6"/>
          <p:cNvSpPr>
            <a:spLocks noGrp="1"/>
          </p:cNvSpPr>
          <p:nvPr>
            <p:ph type="sldNum" sz="quarter" idx="12"/>
          </p:nvPr>
        </p:nvSpPr>
        <p:spPr/>
        <p:txBody>
          <a:bodyPr/>
          <a:lstStyle>
            <a:lvl1pPr>
              <a:defRPr/>
            </a:lvl1pPr>
          </a:lstStyle>
          <a:p>
            <a:fld id="{C40B4FF0-5E72-4B05-8317-861D4184A370}" type="slidenum">
              <a:rPr lang="zh-CN" altLang="en-US" smtClean="0"/>
              <a:t>‹#›</a:t>
            </a:fld>
            <a:endParaRPr lang="zh-CN" altLang="en-US"/>
          </a:p>
        </p:txBody>
      </p:sp>
    </p:spTree>
    <p:extLst>
      <p:ext uri="{BB962C8B-B14F-4D97-AF65-F5344CB8AC3E}">
        <p14:creationId xmlns:p14="http://schemas.microsoft.com/office/powerpoint/2010/main" val="101333303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2000" advTm="3054"/>
    </mc:Choice>
    <mc:Fallback>
      <p:transition spd="slow" advTm="3054"/>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10972800" cy="1143000"/>
          </a:xfrm>
        </p:spPr>
        <p:txBody>
          <a:bodyPr/>
          <a:lstStyle>
            <a:lvl1pPr>
              <a:defRPr/>
            </a:lvl1pPr>
            <a:extLst/>
          </a:lstStyle>
          <a:p>
            <a:r>
              <a:rPr lang="zh-CN" altLang="en-US"/>
              <a:t>单击此处编辑母版标题样式</a:t>
            </a:r>
            <a:endParaRPr lang="en-US"/>
          </a:p>
        </p:txBody>
      </p:sp>
      <p:sp>
        <p:nvSpPr>
          <p:cNvPr id="3" name="文本占位符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zh-CN" altLang="en-US"/>
              <a:t>单击此处编辑母版文本样式</a:t>
            </a:r>
          </a:p>
        </p:txBody>
      </p:sp>
      <p:sp>
        <p:nvSpPr>
          <p:cNvPr id="4" name="文本占位符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zh-CN" altLang="en-US"/>
              <a:t>单击此处编辑母版文本样式</a:t>
            </a:r>
          </a:p>
        </p:txBody>
      </p:sp>
      <p:sp>
        <p:nvSpPr>
          <p:cNvPr id="5" name="内容占位符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6" name="内容占位符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日期占位符 6"/>
          <p:cNvSpPr>
            <a:spLocks noGrp="1"/>
          </p:cNvSpPr>
          <p:nvPr>
            <p:ph type="dt" sz="half" idx="10"/>
          </p:nvPr>
        </p:nvSpPr>
        <p:spPr/>
        <p:txBody>
          <a:bodyPr/>
          <a:lstStyle>
            <a:lvl1pPr>
              <a:defRPr/>
            </a:lvl1pPr>
            <a:extLst/>
          </a:lstStyle>
          <a:p>
            <a:fld id="{4E3285DA-942A-438B-B8C5-80AF735C5F97}" type="datetime1">
              <a:rPr lang="zh-CN" altLang="en-US" smtClean="0"/>
              <a:t>2024/1/16</a:t>
            </a:fld>
            <a:endParaRPr lang="zh-CN" altLang="en-US"/>
          </a:p>
        </p:txBody>
      </p:sp>
      <p:sp>
        <p:nvSpPr>
          <p:cNvPr id="8" name="页脚占位符 7"/>
          <p:cNvSpPr>
            <a:spLocks noGrp="1"/>
          </p:cNvSpPr>
          <p:nvPr>
            <p:ph type="ftr" sz="quarter" idx="11"/>
          </p:nvPr>
        </p:nvSpPr>
        <p:spPr/>
        <p:txBody>
          <a:bodyPr/>
          <a:lstStyle>
            <a:lvl1pPr>
              <a:defRPr/>
            </a:lvl1pPr>
            <a:extLst/>
          </a:lstStyle>
          <a:p>
            <a:pPr>
              <a:defRPr/>
            </a:pPr>
            <a:r>
              <a:rPr lang="zh-CN" altLang="en-US"/>
              <a:t>中国科学技术大学   近代物理系</a:t>
            </a:r>
            <a:endParaRPr lang="en-US" altLang="zh-CN" dirty="0"/>
          </a:p>
        </p:txBody>
      </p:sp>
      <p:sp>
        <p:nvSpPr>
          <p:cNvPr id="9" name="灯片编号占位符 8"/>
          <p:cNvSpPr>
            <a:spLocks noGrp="1"/>
          </p:cNvSpPr>
          <p:nvPr>
            <p:ph type="sldNum" sz="quarter" idx="12"/>
          </p:nvPr>
        </p:nvSpPr>
        <p:spPr/>
        <p:txBody>
          <a:bodyPr/>
          <a:lstStyle>
            <a:lvl1pPr>
              <a:defRPr/>
            </a:lvl1pPr>
          </a:lstStyle>
          <a:p>
            <a:fld id="{C40B4FF0-5E72-4B05-8317-861D4184A370}" type="slidenum">
              <a:rPr lang="zh-CN" altLang="en-US" smtClean="0"/>
              <a:t>‹#›</a:t>
            </a:fld>
            <a:endParaRPr lang="zh-CN" altLang="en-US"/>
          </a:p>
        </p:txBody>
      </p:sp>
    </p:spTree>
    <p:extLst>
      <p:ext uri="{BB962C8B-B14F-4D97-AF65-F5344CB8AC3E}">
        <p14:creationId xmlns:p14="http://schemas.microsoft.com/office/powerpoint/2010/main" val="104853495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2000" advTm="3054"/>
    </mc:Choice>
    <mc:Fallback>
      <p:transition spd="slow" advTm="3054"/>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标题 5"/>
          <p:cNvSpPr>
            <a:spLocks noGrp="1"/>
          </p:cNvSpPr>
          <p:nvPr>
            <p:ph type="title"/>
          </p:nvPr>
        </p:nvSpPr>
        <p:spPr/>
        <p:txBody>
          <a:bodyPr rtlCol="0"/>
          <a:lstStyle/>
          <a:p>
            <a:r>
              <a:rPr lang="zh-CN" altLang="en-US"/>
              <a:t>单击此处编辑母版标题样式</a:t>
            </a:r>
            <a:endParaRPr lang="en-US"/>
          </a:p>
        </p:txBody>
      </p:sp>
      <p:sp>
        <p:nvSpPr>
          <p:cNvPr id="3" name="日期占位符 2"/>
          <p:cNvSpPr>
            <a:spLocks noGrp="1"/>
          </p:cNvSpPr>
          <p:nvPr>
            <p:ph type="dt" sz="half" idx="10"/>
          </p:nvPr>
        </p:nvSpPr>
        <p:spPr/>
        <p:txBody>
          <a:bodyPr/>
          <a:lstStyle>
            <a:lvl1pPr>
              <a:defRPr/>
            </a:lvl1pPr>
            <a:extLst/>
          </a:lstStyle>
          <a:p>
            <a:fld id="{ADAEB57A-B2AB-4C55-A4A5-DF1BE39AB109}" type="datetime1">
              <a:rPr lang="zh-CN" altLang="en-US" smtClean="0"/>
              <a:t>2024/1/16</a:t>
            </a:fld>
            <a:endParaRPr lang="zh-CN" altLang="en-US"/>
          </a:p>
        </p:txBody>
      </p:sp>
      <p:sp>
        <p:nvSpPr>
          <p:cNvPr id="4" name="页脚占位符 3"/>
          <p:cNvSpPr>
            <a:spLocks noGrp="1"/>
          </p:cNvSpPr>
          <p:nvPr>
            <p:ph type="ftr" sz="quarter" idx="11"/>
          </p:nvPr>
        </p:nvSpPr>
        <p:spPr/>
        <p:txBody>
          <a:bodyPr/>
          <a:lstStyle>
            <a:lvl1pPr>
              <a:defRPr/>
            </a:lvl1pPr>
            <a:extLst/>
          </a:lstStyle>
          <a:p>
            <a:pPr>
              <a:defRPr/>
            </a:pPr>
            <a:r>
              <a:rPr lang="zh-CN" altLang="en-US"/>
              <a:t>中国科学技术大学   近代物理系</a:t>
            </a:r>
            <a:endParaRPr lang="en-US" altLang="zh-CN" dirty="0"/>
          </a:p>
        </p:txBody>
      </p:sp>
      <p:sp>
        <p:nvSpPr>
          <p:cNvPr id="5" name="灯片编号占位符 4"/>
          <p:cNvSpPr>
            <a:spLocks noGrp="1"/>
          </p:cNvSpPr>
          <p:nvPr>
            <p:ph type="sldNum" sz="quarter" idx="12"/>
          </p:nvPr>
        </p:nvSpPr>
        <p:spPr/>
        <p:txBody>
          <a:bodyPr/>
          <a:lstStyle>
            <a:lvl1pPr>
              <a:defRPr/>
            </a:lvl1pPr>
          </a:lstStyle>
          <a:p>
            <a:fld id="{C40B4FF0-5E72-4B05-8317-861D4184A370}" type="slidenum">
              <a:rPr lang="zh-CN" altLang="en-US" smtClean="0"/>
              <a:t>‹#›</a:t>
            </a:fld>
            <a:endParaRPr lang="zh-CN" altLang="en-US"/>
          </a:p>
        </p:txBody>
      </p:sp>
    </p:spTree>
    <p:extLst>
      <p:ext uri="{BB962C8B-B14F-4D97-AF65-F5344CB8AC3E}">
        <p14:creationId xmlns:p14="http://schemas.microsoft.com/office/powerpoint/2010/main" val="5259760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2000" advTm="3054"/>
    </mc:Choice>
    <mc:Fallback>
      <p:transition spd="slow" advTm="3054"/>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9"/>
          <p:cNvSpPr>
            <a:spLocks noGrp="1"/>
          </p:cNvSpPr>
          <p:nvPr>
            <p:ph type="dt" sz="half" idx="10"/>
          </p:nvPr>
        </p:nvSpPr>
        <p:spPr/>
        <p:txBody>
          <a:bodyPr/>
          <a:lstStyle>
            <a:lvl1pPr>
              <a:defRPr/>
            </a:lvl1pPr>
          </a:lstStyle>
          <a:p>
            <a:fld id="{CE0B43E6-4586-47B1-A1BC-B530769EFAA0}" type="datetime1">
              <a:rPr lang="zh-CN" altLang="en-US" smtClean="0"/>
              <a:t>2024/1/16</a:t>
            </a:fld>
            <a:endParaRPr lang="zh-CN" altLang="en-US"/>
          </a:p>
        </p:txBody>
      </p:sp>
      <p:sp>
        <p:nvSpPr>
          <p:cNvPr id="3" name="页脚占位符 21"/>
          <p:cNvSpPr>
            <a:spLocks noGrp="1"/>
          </p:cNvSpPr>
          <p:nvPr>
            <p:ph type="ftr" sz="quarter" idx="11"/>
          </p:nvPr>
        </p:nvSpPr>
        <p:spPr/>
        <p:txBody>
          <a:bodyPr/>
          <a:lstStyle>
            <a:lvl1pPr>
              <a:defRPr/>
            </a:lvl1pPr>
          </a:lstStyle>
          <a:p>
            <a:pPr>
              <a:defRPr/>
            </a:pPr>
            <a:r>
              <a:rPr lang="zh-CN" altLang="en-US"/>
              <a:t>中国科学技术大学   近代物理系</a:t>
            </a:r>
            <a:endParaRPr lang="en-US" altLang="zh-CN" dirty="0"/>
          </a:p>
        </p:txBody>
      </p:sp>
      <p:sp>
        <p:nvSpPr>
          <p:cNvPr id="4" name="灯片编号占位符 17"/>
          <p:cNvSpPr>
            <a:spLocks noGrp="1"/>
          </p:cNvSpPr>
          <p:nvPr>
            <p:ph type="sldNum" sz="quarter" idx="12"/>
          </p:nvPr>
        </p:nvSpPr>
        <p:spPr/>
        <p:txBody>
          <a:bodyPr/>
          <a:lstStyle>
            <a:lvl1pPr>
              <a:defRPr/>
            </a:lvl1pPr>
          </a:lstStyle>
          <a:p>
            <a:fld id="{C40B4FF0-5E72-4B05-8317-861D4184A370}" type="slidenum">
              <a:rPr lang="zh-CN" altLang="en-US" smtClean="0"/>
              <a:t>‹#›</a:t>
            </a:fld>
            <a:endParaRPr lang="zh-CN" altLang="en-US"/>
          </a:p>
        </p:txBody>
      </p:sp>
    </p:spTree>
    <p:extLst>
      <p:ext uri="{BB962C8B-B14F-4D97-AF65-F5344CB8AC3E}">
        <p14:creationId xmlns:p14="http://schemas.microsoft.com/office/powerpoint/2010/main" val="3216191131"/>
      </p:ext>
    </p:extLst>
  </p:cSld>
  <p:clrMapOvr>
    <a:masterClrMapping/>
  </p:clrMapOvr>
  <mc:AlternateContent xmlns:mc="http://schemas.openxmlformats.org/markup-compatibility/2006">
    <mc:Choice xmlns:p14="http://schemas.microsoft.com/office/powerpoint/2010/main" Requires="p14">
      <p:transition spd="slow" p14:dur="2000" advTm="3054"/>
    </mc:Choice>
    <mc:Fallback>
      <p:transition spd="slow" advTm="3054"/>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219200" y="4876800"/>
            <a:ext cx="9975701" cy="457200"/>
          </a:xfrm>
        </p:spPr>
        <p:txBody>
          <a:bodyPr anchor="t">
            <a:sp3d prstMaterial="softEdge">
              <a:bevelT w="0" h="0"/>
            </a:sp3d>
          </a:bodyPr>
          <a:lstStyle>
            <a:lvl1pPr algn="r">
              <a:buNone/>
              <a:defRPr sz="2500" b="0">
                <a:solidFill>
                  <a:schemeClr val="accent1"/>
                </a:solidFill>
                <a:effectLst/>
              </a:defRPr>
            </a:lvl1pPr>
            <a:extLst/>
          </a:lstStyle>
          <a:p>
            <a:r>
              <a:rPr lang="zh-CN" altLang="en-US"/>
              <a:t>单击此处编辑母版标题样式</a:t>
            </a:r>
            <a:endParaRPr lang="en-US"/>
          </a:p>
        </p:txBody>
      </p:sp>
      <p:sp>
        <p:nvSpPr>
          <p:cNvPr id="3" name="文本占位符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zh-CN" altLang="en-US"/>
              <a:t>单击此处编辑母版文本样式</a:t>
            </a:r>
          </a:p>
        </p:txBody>
      </p:sp>
      <p:sp>
        <p:nvSpPr>
          <p:cNvPr id="4" name="内容占位符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4"/>
          <p:cNvSpPr>
            <a:spLocks noGrp="1"/>
          </p:cNvSpPr>
          <p:nvPr>
            <p:ph type="dt" sz="half" idx="10"/>
          </p:nvPr>
        </p:nvSpPr>
        <p:spPr/>
        <p:txBody>
          <a:bodyPr/>
          <a:lstStyle>
            <a:lvl1pPr>
              <a:defRPr/>
            </a:lvl1pPr>
            <a:extLst/>
          </a:lstStyle>
          <a:p>
            <a:fld id="{5A217F90-79AB-4A8F-9ECD-777F7B552554}" type="datetime1">
              <a:rPr lang="zh-CN" altLang="en-US" smtClean="0"/>
              <a:t>2024/1/16</a:t>
            </a:fld>
            <a:endParaRPr lang="zh-CN" altLang="en-US"/>
          </a:p>
        </p:txBody>
      </p:sp>
      <p:sp>
        <p:nvSpPr>
          <p:cNvPr id="6" name="页脚占位符 5"/>
          <p:cNvSpPr>
            <a:spLocks noGrp="1"/>
          </p:cNvSpPr>
          <p:nvPr>
            <p:ph type="ftr" sz="quarter" idx="11"/>
          </p:nvPr>
        </p:nvSpPr>
        <p:spPr/>
        <p:txBody>
          <a:bodyPr/>
          <a:lstStyle>
            <a:lvl1pPr>
              <a:defRPr/>
            </a:lvl1pPr>
            <a:extLst/>
          </a:lstStyle>
          <a:p>
            <a:pPr>
              <a:defRPr/>
            </a:pPr>
            <a:r>
              <a:rPr lang="zh-CN" altLang="en-US"/>
              <a:t>中国科学技术大学   近代物理系</a:t>
            </a:r>
            <a:endParaRPr lang="en-US" altLang="zh-CN" dirty="0"/>
          </a:p>
        </p:txBody>
      </p:sp>
      <p:sp>
        <p:nvSpPr>
          <p:cNvPr id="7" name="灯片编号占位符 6"/>
          <p:cNvSpPr>
            <a:spLocks noGrp="1"/>
          </p:cNvSpPr>
          <p:nvPr>
            <p:ph type="sldNum" sz="quarter" idx="12"/>
          </p:nvPr>
        </p:nvSpPr>
        <p:spPr/>
        <p:txBody>
          <a:bodyPr/>
          <a:lstStyle>
            <a:lvl1pPr>
              <a:defRPr/>
            </a:lvl1pPr>
          </a:lstStyle>
          <a:p>
            <a:fld id="{C40B4FF0-5E72-4B05-8317-861D4184A370}" type="slidenum">
              <a:rPr lang="zh-CN" altLang="en-US" smtClean="0"/>
              <a:t>‹#›</a:t>
            </a:fld>
            <a:endParaRPr lang="zh-CN" altLang="en-US"/>
          </a:p>
        </p:txBody>
      </p:sp>
    </p:spTree>
    <p:extLst>
      <p:ext uri="{BB962C8B-B14F-4D97-AF65-F5344CB8AC3E}">
        <p14:creationId xmlns:p14="http://schemas.microsoft.com/office/powerpoint/2010/main" val="393145115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2000" advTm="3054"/>
    </mc:Choice>
    <mc:Fallback>
      <p:transition spd="slow" advTm="3054"/>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任意多边形 4"/>
          <p:cNvSpPr>
            <a:spLocks/>
          </p:cNvSpPr>
          <p:nvPr/>
        </p:nvSpPr>
        <p:spPr bwMode="auto">
          <a:xfrm>
            <a:off x="666751" y="5945188"/>
            <a:ext cx="6587067"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hangingPunct="1">
              <a:defRPr/>
            </a:pPr>
            <a:endParaRPr lang="en-US" sz="1800" dirty="0">
              <a:latin typeface="Arial" charset="0"/>
              <a:ea typeface="宋体" charset="-122"/>
            </a:endParaRPr>
          </a:p>
        </p:txBody>
      </p:sp>
      <p:sp>
        <p:nvSpPr>
          <p:cNvPr id="6" name="任意多边形 5"/>
          <p:cNvSpPr>
            <a:spLocks/>
          </p:cNvSpPr>
          <p:nvPr/>
        </p:nvSpPr>
        <p:spPr bwMode="auto">
          <a:xfrm>
            <a:off x="647700" y="5938838"/>
            <a:ext cx="4921251" cy="933450"/>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pPr>
              <a:defRPr/>
            </a:pPr>
            <a:endParaRPr lang="zh-CN" altLang="en-US" sz="1800">
              <a:latin typeface="Arial" charset="0"/>
            </a:endParaRPr>
          </a:p>
        </p:txBody>
      </p:sp>
      <p:sp>
        <p:nvSpPr>
          <p:cNvPr id="7" name="直角三角形 6"/>
          <p:cNvSpPr>
            <a:spLocks/>
          </p:cNvSpPr>
          <p:nvPr/>
        </p:nvSpPr>
        <p:spPr bwMode="auto">
          <a:xfrm>
            <a:off x="-8056" y="5791253"/>
            <a:ext cx="4536419"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dirty="0"/>
          </a:p>
        </p:txBody>
      </p:sp>
      <p:cxnSp>
        <p:nvCxnSpPr>
          <p:cNvPr id="8" name="直接连接符 7"/>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燕尾形 8"/>
          <p:cNvSpPr/>
          <p:nvPr/>
        </p:nvSpPr>
        <p:spPr>
          <a:xfrm>
            <a:off x="11552768" y="4987925"/>
            <a:ext cx="243417"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sz="1800" dirty="0"/>
          </a:p>
        </p:txBody>
      </p:sp>
      <p:sp>
        <p:nvSpPr>
          <p:cNvPr id="10" name="燕尾形 9"/>
          <p:cNvSpPr/>
          <p:nvPr/>
        </p:nvSpPr>
        <p:spPr>
          <a:xfrm>
            <a:off x="11303001" y="4987925"/>
            <a:ext cx="243417"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sz="1800" dirty="0"/>
          </a:p>
        </p:txBody>
      </p:sp>
      <p:sp>
        <p:nvSpPr>
          <p:cNvPr id="4" name="文本占位符 3"/>
          <p:cNvSpPr>
            <a:spLocks noGrp="1"/>
          </p:cNvSpPr>
          <p:nvPr>
            <p:ph type="body" sz="half" idx="2"/>
          </p:nvPr>
        </p:nvSpPr>
        <p:spPr>
          <a:xfrm>
            <a:off x="1521643" y="5443402"/>
            <a:ext cx="95504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zh-CN" altLang="en-US"/>
              <a:t>单击此处编辑母版文本样式</a:t>
            </a:r>
          </a:p>
        </p:txBody>
      </p:sp>
      <p:sp>
        <p:nvSpPr>
          <p:cNvPr id="3" name="图片占位符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zh-CN" altLang="en-US" noProof="0"/>
              <a:t>单击图标添加图片</a:t>
            </a:r>
            <a:endParaRPr lang="en-US" noProof="0" dirty="0"/>
          </a:p>
        </p:txBody>
      </p:sp>
      <p:sp>
        <p:nvSpPr>
          <p:cNvPr id="2" name="标题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zh-CN" altLang="en-US"/>
              <a:t>单击此处编辑母版标题样式</a:t>
            </a:r>
            <a:endParaRPr lang="en-US"/>
          </a:p>
        </p:txBody>
      </p:sp>
      <p:sp>
        <p:nvSpPr>
          <p:cNvPr id="11" name="日期占位符 4"/>
          <p:cNvSpPr>
            <a:spLocks noGrp="1"/>
          </p:cNvSpPr>
          <p:nvPr>
            <p:ph type="dt" sz="half" idx="10"/>
          </p:nvPr>
        </p:nvSpPr>
        <p:spPr/>
        <p:txBody>
          <a:bodyPr/>
          <a:lstStyle>
            <a:lvl1pPr>
              <a:defRPr>
                <a:solidFill>
                  <a:schemeClr val="tx1"/>
                </a:solidFill>
              </a:defRPr>
            </a:lvl1pPr>
            <a:extLst/>
          </a:lstStyle>
          <a:p>
            <a:fld id="{B0B19E1D-EC88-4AEB-8038-3CE506E1B152}" type="datetime1">
              <a:rPr lang="zh-CN" altLang="en-US" smtClean="0"/>
              <a:t>2024/1/16</a:t>
            </a:fld>
            <a:endParaRPr lang="zh-CN" altLang="en-US"/>
          </a:p>
        </p:txBody>
      </p:sp>
      <p:sp>
        <p:nvSpPr>
          <p:cNvPr id="12" name="页脚占位符 5"/>
          <p:cNvSpPr>
            <a:spLocks noGrp="1"/>
          </p:cNvSpPr>
          <p:nvPr>
            <p:ph type="ftr" sz="quarter" idx="11"/>
          </p:nvPr>
        </p:nvSpPr>
        <p:spPr>
          <a:xfrm>
            <a:off x="5839884" y="6408739"/>
            <a:ext cx="3134783" cy="365125"/>
          </a:xfrm>
        </p:spPr>
        <p:txBody>
          <a:bodyPr/>
          <a:lstStyle>
            <a:lvl1pPr>
              <a:defRPr>
                <a:solidFill>
                  <a:schemeClr val="tx1"/>
                </a:solidFill>
              </a:defRPr>
            </a:lvl1pPr>
            <a:extLst/>
          </a:lstStyle>
          <a:p>
            <a:pPr>
              <a:defRPr/>
            </a:pPr>
            <a:r>
              <a:rPr lang="zh-CN" altLang="en-US"/>
              <a:t>中国科学技术大学   近代物理系</a:t>
            </a:r>
            <a:endParaRPr lang="en-US" altLang="zh-CN" dirty="0"/>
          </a:p>
        </p:txBody>
      </p:sp>
      <p:sp>
        <p:nvSpPr>
          <p:cNvPr id="13" name="灯片编号占位符 6"/>
          <p:cNvSpPr>
            <a:spLocks noGrp="1"/>
          </p:cNvSpPr>
          <p:nvPr>
            <p:ph type="sldNum" sz="quarter" idx="12"/>
          </p:nvPr>
        </p:nvSpPr>
        <p:spPr/>
        <p:txBody>
          <a:bodyPr/>
          <a:lstStyle>
            <a:lvl1pPr>
              <a:defRPr/>
            </a:lvl1pPr>
          </a:lstStyle>
          <a:p>
            <a:fld id="{C40B4FF0-5E72-4B05-8317-861D4184A370}" type="slidenum">
              <a:rPr lang="zh-CN" altLang="en-US" smtClean="0"/>
              <a:t>‹#›</a:t>
            </a:fld>
            <a:endParaRPr lang="zh-CN" altLang="en-US"/>
          </a:p>
        </p:txBody>
      </p:sp>
    </p:spTree>
    <p:extLst>
      <p:ext uri="{BB962C8B-B14F-4D97-AF65-F5344CB8AC3E}">
        <p14:creationId xmlns:p14="http://schemas.microsoft.com/office/powerpoint/2010/main" val="109858231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2000" advTm="3054"/>
    </mc:Choice>
    <mc:Fallback>
      <p:transition spd="slow" advTm="3054"/>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标题占位符 8"/>
          <p:cNvSpPr>
            <a:spLocks noGrp="1"/>
          </p:cNvSpPr>
          <p:nvPr>
            <p:ph type="title"/>
          </p:nvPr>
        </p:nvSpPr>
        <p:spPr>
          <a:xfrm>
            <a:off x="476251" y="203201"/>
            <a:ext cx="10972800" cy="796925"/>
          </a:xfrm>
          <a:prstGeom prst="rect">
            <a:avLst/>
          </a:prstGeom>
          <a:noFill/>
        </p:spPr>
        <p:txBody>
          <a:bodyPr vert="horz" anchor="ctr">
            <a:noAutofit/>
            <a:scene3d>
              <a:camera prst="orthographicFront"/>
              <a:lightRig rig="soft" dir="t"/>
            </a:scene3d>
            <a:sp3d prstMaterial="softEdge">
              <a:bevelT w="25400" h="25400"/>
            </a:sp3d>
          </a:bodyPr>
          <a:lstStyle/>
          <a:p>
            <a:r>
              <a:rPr lang="zh-CN" altLang="en-US" dirty="0"/>
              <a:t>单击此处编辑母版标题样式</a:t>
            </a:r>
            <a:endParaRPr lang="en-US" dirty="0"/>
          </a:p>
        </p:txBody>
      </p:sp>
      <p:sp>
        <p:nvSpPr>
          <p:cNvPr id="1027" name="文本占位符 29"/>
          <p:cNvSpPr>
            <a:spLocks noGrp="1"/>
          </p:cNvSpPr>
          <p:nvPr>
            <p:ph type="body" idx="1"/>
          </p:nvPr>
        </p:nvSpPr>
        <p:spPr bwMode="auto">
          <a:xfrm>
            <a:off x="609600" y="14811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ltLang="zh-CN"/>
          </a:p>
        </p:txBody>
      </p:sp>
      <p:sp>
        <p:nvSpPr>
          <p:cNvPr id="10" name="日期占位符 9"/>
          <p:cNvSpPr>
            <a:spLocks noGrp="1"/>
          </p:cNvSpPr>
          <p:nvPr>
            <p:ph type="dt" sz="half" idx="2"/>
          </p:nvPr>
        </p:nvSpPr>
        <p:spPr>
          <a:xfrm>
            <a:off x="9429751" y="6408739"/>
            <a:ext cx="2099733" cy="365125"/>
          </a:xfrm>
          <a:prstGeom prst="rect">
            <a:avLst/>
          </a:prstGeom>
        </p:spPr>
        <p:txBody>
          <a:bodyPr vert="horz" anchor="b"/>
          <a:lstStyle>
            <a:lvl1pPr algn="l" eaLnBrk="1" latinLnBrk="0" hangingPunct="1">
              <a:defRPr kumimoji="0" sz="1000">
                <a:solidFill>
                  <a:schemeClr val="tx1"/>
                </a:solidFill>
                <a:latin typeface="Arial" charset="0"/>
                <a:ea typeface="宋体" charset="-122"/>
              </a:defRPr>
            </a:lvl1pPr>
            <a:extLst/>
          </a:lstStyle>
          <a:p>
            <a:fld id="{54820975-D6EA-4354-A488-3E91C07A20CB}" type="datetime1">
              <a:rPr lang="zh-CN" altLang="en-US" smtClean="0"/>
              <a:t>2024/1/16</a:t>
            </a:fld>
            <a:endParaRPr lang="zh-CN" altLang="en-US"/>
          </a:p>
        </p:txBody>
      </p:sp>
      <p:sp>
        <p:nvSpPr>
          <p:cNvPr id="22" name="页脚占位符 21"/>
          <p:cNvSpPr>
            <a:spLocks noGrp="1"/>
          </p:cNvSpPr>
          <p:nvPr>
            <p:ph type="ftr" sz="quarter" idx="3"/>
          </p:nvPr>
        </p:nvSpPr>
        <p:spPr>
          <a:xfrm>
            <a:off x="5217585" y="6408739"/>
            <a:ext cx="4212167" cy="365125"/>
          </a:xfrm>
          <a:prstGeom prst="rect">
            <a:avLst/>
          </a:prstGeom>
        </p:spPr>
        <p:txBody>
          <a:bodyPr vert="horz" anchor="b"/>
          <a:lstStyle>
            <a:lvl1pPr algn="r" eaLnBrk="1" latinLnBrk="0" hangingPunct="1">
              <a:defRPr kumimoji="0" sz="1000">
                <a:solidFill>
                  <a:schemeClr val="tx1"/>
                </a:solidFill>
                <a:latin typeface="Arial" charset="0"/>
                <a:ea typeface="宋体" charset="-122"/>
              </a:defRPr>
            </a:lvl1pPr>
            <a:extLst/>
          </a:lstStyle>
          <a:p>
            <a:pPr>
              <a:defRPr/>
            </a:pPr>
            <a:r>
              <a:rPr lang="zh-CN" altLang="en-US"/>
              <a:t>中国科学技术大学   近代物理系</a:t>
            </a:r>
            <a:endParaRPr lang="en-US" altLang="zh-CN" dirty="0"/>
          </a:p>
        </p:txBody>
      </p:sp>
      <p:sp>
        <p:nvSpPr>
          <p:cNvPr id="18" name="灯片编号占位符 17"/>
          <p:cNvSpPr>
            <a:spLocks noGrp="1"/>
          </p:cNvSpPr>
          <p:nvPr>
            <p:ph type="sldNum" sz="quarter" idx="4"/>
          </p:nvPr>
        </p:nvSpPr>
        <p:spPr>
          <a:xfrm>
            <a:off x="11529484" y="6408739"/>
            <a:ext cx="488949"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lvl1pPr>
          </a:lstStyle>
          <a:p>
            <a:fld id="{C40B4FF0-5E72-4B05-8317-861D4184A370}" type="slidenum">
              <a:rPr lang="zh-CN" altLang="en-US" smtClean="0"/>
              <a:t>‹#›</a:t>
            </a:fld>
            <a:endParaRPr lang="zh-CN" altLang="en-US"/>
          </a:p>
        </p:txBody>
      </p:sp>
      <p:sp>
        <p:nvSpPr>
          <p:cNvPr id="11" name="矩形 10"/>
          <p:cNvSpPr/>
          <p:nvPr/>
        </p:nvSpPr>
        <p:spPr>
          <a:xfrm>
            <a:off x="190501" y="0"/>
            <a:ext cx="48684" cy="6858000"/>
          </a:xfrm>
          <a:prstGeom prst="rect">
            <a:avLst/>
          </a:prstGeom>
          <a:gradFill flip="none" rotWithShape="1">
            <a:gsLst>
              <a:gs pos="0">
                <a:srgbClr val="5E9EFF"/>
              </a:gs>
              <a:gs pos="39999">
                <a:srgbClr val="85C2FF"/>
              </a:gs>
              <a:gs pos="70000">
                <a:srgbClr val="C4D6EB"/>
              </a:gs>
              <a:gs pos="100000">
                <a:srgbClr val="FFEBFA"/>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sz="1800"/>
          </a:p>
        </p:txBody>
      </p:sp>
      <p:sp>
        <p:nvSpPr>
          <p:cNvPr id="16" name="矩形 15"/>
          <p:cNvSpPr/>
          <p:nvPr/>
        </p:nvSpPr>
        <p:spPr>
          <a:xfrm>
            <a:off x="0" y="1071564"/>
            <a:ext cx="12192000" cy="46037"/>
          </a:xfrm>
          <a:prstGeom prst="rect">
            <a:avLst/>
          </a:prstGeom>
          <a:gradFill flip="none" rotWithShape="1">
            <a:gsLst>
              <a:gs pos="0">
                <a:srgbClr val="5E9EFF"/>
              </a:gs>
              <a:gs pos="39999">
                <a:srgbClr val="85C2FF"/>
              </a:gs>
              <a:gs pos="70000">
                <a:srgbClr val="C4D6EB"/>
              </a:gs>
              <a:gs pos="100000">
                <a:srgbClr val="FFEBFA"/>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sz="1800"/>
          </a:p>
        </p:txBody>
      </p:sp>
      <p:sp>
        <p:nvSpPr>
          <p:cNvPr id="12" name="TextBox 11"/>
          <p:cNvSpPr txBox="1"/>
          <p:nvPr/>
        </p:nvSpPr>
        <p:spPr>
          <a:xfrm>
            <a:off x="666712" y="6500835"/>
            <a:ext cx="3547766" cy="246221"/>
          </a:xfrm>
          <a:prstGeom prst="rect">
            <a:avLst/>
          </a:prstGeom>
          <a:noFill/>
        </p:spPr>
        <p:txBody>
          <a:bodyPr wrap="none">
            <a:spAutoFit/>
          </a:bodyPr>
          <a:lstStyle/>
          <a:p>
            <a:pPr eaLnBrk="1" hangingPunct="1">
              <a:defRPr/>
            </a:pPr>
            <a:r>
              <a:rPr lang="en-US" altLang="zh-CN" sz="1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6350" stA="60000" endA="900" endPos="60000" dist="60007" dir="5400000" sy="-100000" algn="bl" rotWithShape="0"/>
                </a:effectLst>
              </a:rPr>
              <a:t>University of Science and Technology of China</a:t>
            </a:r>
            <a:endParaRPr lang="zh-CN" altLang="en-US" sz="1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6350" stA="60000" endA="900" endPos="60000" dist="60007" dir="5400000" sy="-100000" algn="bl" rotWithShape="0"/>
              </a:effectLst>
            </a:endParaRPr>
          </a:p>
        </p:txBody>
      </p:sp>
    </p:spTree>
    <p:extLst>
      <p:ext uri="{BB962C8B-B14F-4D97-AF65-F5344CB8AC3E}">
        <p14:creationId xmlns:p14="http://schemas.microsoft.com/office/powerpoint/2010/main" val="25721548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mc:Choice xmlns:p14="http://schemas.microsoft.com/office/powerpoint/2010/main" Requires="p14">
      <p:transition spd="slow" p14:dur="2000" advTm="3054"/>
    </mc:Choice>
    <mc:Fallback>
      <p:transition spd="slow" advTm="3054"/>
    </mc:Fallback>
  </mc:AlternateContent>
  <p:hf hdr="0" ftr="0" dt="0"/>
  <p:txStyles>
    <p:titleStyle>
      <a:lvl1pPr algn="l" rtl="0" eaLnBrk="1" fontAlgn="base" hangingPunct="1">
        <a:spcBef>
          <a:spcPct val="0"/>
        </a:spcBef>
        <a:spcAft>
          <a:spcPct val="0"/>
        </a:spcAft>
        <a:defRPr lang="en-US" altLang="en-US" sz="4400" b="1" kern="1200" dirty="0">
          <a:solidFill>
            <a:srgbClr val="000066"/>
          </a:solidFill>
          <a:effectLst>
            <a:outerShdw blurRad="31750" dist="25400" dir="5400000" algn="tl" rotWithShape="0">
              <a:srgbClr val="000000">
                <a:alpha val="25000"/>
              </a:srgbClr>
            </a:outerShdw>
          </a:effectLst>
          <a:latin typeface="Arial" pitchFamily="34" charset="0"/>
          <a:ea typeface="+mn-ea"/>
          <a:cs typeface="Arial" pitchFamily="34" charset="0"/>
        </a:defRPr>
      </a:lvl1pPr>
      <a:lvl2pPr algn="l" rtl="0" eaLnBrk="1" fontAlgn="base" hangingPunct="1">
        <a:spcBef>
          <a:spcPct val="0"/>
        </a:spcBef>
        <a:spcAft>
          <a:spcPct val="0"/>
        </a:spcAft>
        <a:defRPr sz="4400" b="1">
          <a:solidFill>
            <a:srgbClr val="000066"/>
          </a:solidFill>
          <a:latin typeface="Arial" charset="0"/>
          <a:ea typeface="黑体" pitchFamily="49" charset="-122"/>
          <a:cs typeface="Arial" charset="0"/>
        </a:defRPr>
      </a:lvl2pPr>
      <a:lvl3pPr algn="l" rtl="0" eaLnBrk="1" fontAlgn="base" hangingPunct="1">
        <a:spcBef>
          <a:spcPct val="0"/>
        </a:spcBef>
        <a:spcAft>
          <a:spcPct val="0"/>
        </a:spcAft>
        <a:defRPr sz="4400" b="1">
          <a:solidFill>
            <a:srgbClr val="000066"/>
          </a:solidFill>
          <a:latin typeface="Arial" charset="0"/>
          <a:ea typeface="黑体" pitchFamily="49" charset="-122"/>
          <a:cs typeface="Arial" charset="0"/>
        </a:defRPr>
      </a:lvl3pPr>
      <a:lvl4pPr algn="l" rtl="0" eaLnBrk="1" fontAlgn="base" hangingPunct="1">
        <a:spcBef>
          <a:spcPct val="0"/>
        </a:spcBef>
        <a:spcAft>
          <a:spcPct val="0"/>
        </a:spcAft>
        <a:defRPr sz="4400" b="1">
          <a:solidFill>
            <a:srgbClr val="000066"/>
          </a:solidFill>
          <a:latin typeface="Arial" charset="0"/>
          <a:ea typeface="黑体" pitchFamily="49" charset="-122"/>
          <a:cs typeface="Arial" charset="0"/>
        </a:defRPr>
      </a:lvl4pPr>
      <a:lvl5pPr algn="l" rtl="0" eaLnBrk="1" fontAlgn="base" hangingPunct="1">
        <a:spcBef>
          <a:spcPct val="0"/>
        </a:spcBef>
        <a:spcAft>
          <a:spcPct val="0"/>
        </a:spcAft>
        <a:defRPr sz="4400" b="1">
          <a:solidFill>
            <a:srgbClr val="000066"/>
          </a:solidFill>
          <a:latin typeface="Arial" charset="0"/>
          <a:ea typeface="黑体" pitchFamily="49" charset="-122"/>
          <a:cs typeface="Arial" charset="0"/>
        </a:defRPr>
      </a:lvl5pPr>
      <a:lvl6pPr marL="457200" algn="l" rtl="0" eaLnBrk="1" fontAlgn="base" hangingPunct="1">
        <a:spcBef>
          <a:spcPct val="0"/>
        </a:spcBef>
        <a:spcAft>
          <a:spcPct val="0"/>
        </a:spcAft>
        <a:defRPr sz="4400" b="1">
          <a:solidFill>
            <a:schemeClr val="tx1"/>
          </a:solidFill>
          <a:latin typeface="Lucida Sans Unicode" pitchFamily="34" charset="0"/>
          <a:ea typeface="黑体" pitchFamily="49" charset="-122"/>
        </a:defRPr>
      </a:lvl6pPr>
      <a:lvl7pPr marL="914400" algn="l" rtl="0" eaLnBrk="1" fontAlgn="base" hangingPunct="1">
        <a:spcBef>
          <a:spcPct val="0"/>
        </a:spcBef>
        <a:spcAft>
          <a:spcPct val="0"/>
        </a:spcAft>
        <a:defRPr sz="4400" b="1">
          <a:solidFill>
            <a:schemeClr val="tx1"/>
          </a:solidFill>
          <a:latin typeface="Lucida Sans Unicode" pitchFamily="34" charset="0"/>
          <a:ea typeface="黑体" pitchFamily="49" charset="-122"/>
        </a:defRPr>
      </a:lvl7pPr>
      <a:lvl8pPr marL="1371600" algn="l" rtl="0" eaLnBrk="1" fontAlgn="base" hangingPunct="1">
        <a:spcBef>
          <a:spcPct val="0"/>
        </a:spcBef>
        <a:spcAft>
          <a:spcPct val="0"/>
        </a:spcAft>
        <a:defRPr sz="4400" b="1">
          <a:solidFill>
            <a:schemeClr val="tx1"/>
          </a:solidFill>
          <a:latin typeface="Lucida Sans Unicode" pitchFamily="34" charset="0"/>
          <a:ea typeface="黑体" pitchFamily="49" charset="-122"/>
        </a:defRPr>
      </a:lvl8pPr>
      <a:lvl9pPr marL="1828800" algn="l" rtl="0" eaLnBrk="1" fontAlgn="base" hangingPunct="1">
        <a:spcBef>
          <a:spcPct val="0"/>
        </a:spcBef>
        <a:spcAft>
          <a:spcPct val="0"/>
        </a:spcAft>
        <a:defRPr sz="4400" b="1">
          <a:solidFill>
            <a:schemeClr val="tx1"/>
          </a:solidFill>
          <a:latin typeface="Lucida Sans Unicode" pitchFamily="34" charset="0"/>
          <a:ea typeface="黑体" pitchFamily="49" charset="-122"/>
        </a:defRPr>
      </a:lvl9pPr>
      <a:extLst/>
    </p:titleStyle>
    <p:bodyStyle>
      <a:lvl1pPr marL="365125" indent="-255588" algn="l" rtl="0" eaLnBrk="1" fontAlgn="base" hangingPunct="1">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Arial" pitchFamily="34" charset="0"/>
          <a:ea typeface="+mn-ea"/>
          <a:cs typeface="Arial" pitchFamily="34" charset="0"/>
        </a:defRPr>
      </a:lvl1pPr>
      <a:lvl2pPr marL="620713" indent="-228600" algn="l" rtl="0" eaLnBrk="1" fontAlgn="base" hangingPunct="1">
        <a:spcBef>
          <a:spcPts val="325"/>
        </a:spcBef>
        <a:spcAft>
          <a:spcPct val="0"/>
        </a:spcAft>
        <a:buClr>
          <a:schemeClr val="accent1"/>
        </a:buClr>
        <a:buFont typeface="Verdana" panose="020B0604030504040204" pitchFamily="34" charset="0"/>
        <a:buChar char="◦"/>
        <a:defRPr lang="zh-CN" altLang="en-US" sz="2300" kern="1200" dirty="0">
          <a:solidFill>
            <a:schemeClr val="tx1"/>
          </a:solidFill>
          <a:latin typeface="Arial" pitchFamily="34" charset="0"/>
          <a:ea typeface="+mn-ea"/>
          <a:cs typeface="Arial" pitchFamily="34" charset="0"/>
        </a:defRPr>
      </a:lvl2pPr>
      <a:lvl3pPr marL="858838" indent="-228600" algn="l" rtl="0" eaLnBrk="1" fontAlgn="base" hangingPunct="1">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Arial" pitchFamily="34" charset="0"/>
          <a:ea typeface="+mn-ea"/>
          <a:cs typeface="Arial" pitchFamily="34" charset="0"/>
        </a:defRPr>
      </a:lvl3pPr>
      <a:lvl4pPr marL="1143000" indent="-228600" algn="l" rtl="0" eaLnBrk="1" fontAlgn="base" hangingPunct="1">
        <a:spcBef>
          <a:spcPts val="350"/>
        </a:spcBef>
        <a:spcAft>
          <a:spcPct val="0"/>
        </a:spcAft>
        <a:buClr>
          <a:schemeClr val="accent2"/>
        </a:buClr>
        <a:buFont typeface="Wingdings 2" panose="05020102010507070707" pitchFamily="18" charset="2"/>
        <a:buChar char=""/>
        <a:defRPr sz="1900" kern="1200">
          <a:solidFill>
            <a:schemeClr val="tx1"/>
          </a:solidFill>
          <a:latin typeface="Arial" pitchFamily="34" charset="0"/>
          <a:ea typeface="+mn-ea"/>
          <a:cs typeface="Arial" pitchFamily="34" charset="0"/>
        </a:defRPr>
      </a:lvl4pPr>
      <a:lvl5pPr marL="1371600" indent="-228600" algn="l" rtl="0" eaLnBrk="1" fontAlgn="base" hangingPunct="1">
        <a:spcBef>
          <a:spcPts val="350"/>
        </a:spcBef>
        <a:spcAft>
          <a:spcPct val="0"/>
        </a:spcAft>
        <a:buClr>
          <a:schemeClr val="accent2"/>
        </a:buClr>
        <a:buFont typeface="Wingdings 2" panose="05020102010507070707" pitchFamily="18" charset="2"/>
        <a:buChar char=""/>
        <a:defRPr sz="2000" kern="1200">
          <a:solidFill>
            <a:schemeClr val="tx1"/>
          </a:solidFill>
          <a:latin typeface="Arial" pitchFamily="34" charset="0"/>
          <a:ea typeface="+mn-ea"/>
          <a:cs typeface="Arial" pitchFamily="34" charset="0"/>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916650" y="827868"/>
            <a:ext cx="8358449" cy="1829761"/>
          </a:xfrm>
        </p:spPr>
        <p:txBody>
          <a:bodyPr/>
          <a:lstStyle/>
          <a:p>
            <a:pPr algn="ctr">
              <a:lnSpc>
                <a:spcPct val="60000"/>
              </a:lnSpc>
            </a:pPr>
            <a:r>
              <a:rPr lang="en-US" altLang="zh-CN" sz="4400" dirty="0" err="1"/>
              <a:t>SiPM</a:t>
            </a:r>
            <a:r>
              <a:rPr lang="zh-CN" altLang="en-US" sz="4400" dirty="0"/>
              <a:t>读出电子学汇报</a:t>
            </a:r>
          </a:p>
        </p:txBody>
      </p:sp>
      <p:sp>
        <p:nvSpPr>
          <p:cNvPr id="3" name="副标题 2"/>
          <p:cNvSpPr>
            <a:spLocks noGrp="1"/>
          </p:cNvSpPr>
          <p:nvPr>
            <p:ph type="subTitle" idx="1"/>
          </p:nvPr>
        </p:nvSpPr>
        <p:spPr>
          <a:xfrm>
            <a:off x="1524005" y="3718483"/>
            <a:ext cx="9143999" cy="2462038"/>
          </a:xfrm>
        </p:spPr>
        <p:txBody>
          <a:bodyPr/>
          <a:lstStyle/>
          <a:p>
            <a:pPr algn="ctr"/>
            <a:r>
              <a:rPr lang="zh-CN" altLang="en-US" sz="2400" dirty="0"/>
              <a:t>韩灵芝</a:t>
            </a:r>
            <a:endParaRPr lang="en-US" altLang="zh-CN" sz="2400" dirty="0"/>
          </a:p>
          <a:p>
            <a:pPr algn="ctr"/>
            <a:r>
              <a:rPr lang="en-US" altLang="zh-CN" sz="2400" dirty="0"/>
              <a:t>2024.01.16</a:t>
            </a:r>
          </a:p>
        </p:txBody>
      </p:sp>
      <p:sp>
        <p:nvSpPr>
          <p:cNvPr id="4" name="灯片编号占位符 3"/>
          <p:cNvSpPr>
            <a:spLocks noGrp="1"/>
          </p:cNvSpPr>
          <p:nvPr>
            <p:ph type="sldNum" sz="quarter" idx="12"/>
          </p:nvPr>
        </p:nvSpPr>
        <p:spPr/>
        <p:txBody>
          <a:bodyPr/>
          <a:lstStyle/>
          <a:p>
            <a:fld id="{33117E0C-730F-40BD-9D8B-88CFF17DF520}" type="slidenum">
              <a:rPr lang="zh-CN" altLang="en-US" smtClean="0"/>
              <a:t>1</a:t>
            </a:fld>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2000" advTm="4756"/>
    </mc:Choice>
    <mc:Fallback>
      <p:transition spd="slow" advTm="475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D867E2EE-2034-49C7-868D-D1AF3ADD8680}"/>
              </a:ext>
            </a:extLst>
          </p:cNvPr>
          <p:cNvSpPr>
            <a:spLocks noGrp="1"/>
          </p:cNvSpPr>
          <p:nvPr>
            <p:ph type="title"/>
          </p:nvPr>
        </p:nvSpPr>
        <p:spPr/>
        <p:txBody>
          <a:bodyPr/>
          <a:lstStyle/>
          <a:p>
            <a:r>
              <a:rPr lang="en-US" altLang="zh-CN" dirty="0" err="1"/>
              <a:t>SiPM</a:t>
            </a:r>
            <a:r>
              <a:rPr lang="zh-CN" altLang="en-US" dirty="0"/>
              <a:t>性能</a:t>
            </a:r>
          </a:p>
        </p:txBody>
      </p:sp>
      <p:sp>
        <p:nvSpPr>
          <p:cNvPr id="4" name="灯片编号占位符 3">
            <a:extLst>
              <a:ext uri="{FF2B5EF4-FFF2-40B4-BE49-F238E27FC236}">
                <a16:creationId xmlns:a16="http://schemas.microsoft.com/office/drawing/2014/main" id="{D0386113-CA7B-49E3-A739-54E81CD7E3B2}"/>
              </a:ext>
            </a:extLst>
          </p:cNvPr>
          <p:cNvSpPr>
            <a:spLocks noGrp="1"/>
          </p:cNvSpPr>
          <p:nvPr>
            <p:ph type="sldNum" sz="quarter" idx="12"/>
          </p:nvPr>
        </p:nvSpPr>
        <p:spPr/>
        <p:txBody>
          <a:bodyPr/>
          <a:lstStyle/>
          <a:p>
            <a:fld id="{C40B4FF0-5E72-4B05-8317-861D4184A370}" type="slidenum">
              <a:rPr lang="zh-CN" altLang="en-US" smtClean="0"/>
              <a:pPr/>
              <a:t>10</a:t>
            </a:fld>
            <a:endParaRPr lang="zh-CN" altLang="en-US" dirty="0"/>
          </a:p>
        </p:txBody>
      </p:sp>
      <p:pic>
        <p:nvPicPr>
          <p:cNvPr id="5" name="图片 4">
            <a:extLst>
              <a:ext uri="{FF2B5EF4-FFF2-40B4-BE49-F238E27FC236}">
                <a16:creationId xmlns:a16="http://schemas.microsoft.com/office/drawing/2014/main" id="{FEC12404-93D8-4FD4-96EF-34ADCB71DF40}"/>
              </a:ext>
            </a:extLst>
          </p:cNvPr>
          <p:cNvPicPr>
            <a:picLocks noChangeAspect="1"/>
          </p:cNvPicPr>
          <p:nvPr/>
        </p:nvPicPr>
        <p:blipFill rotWithShape="1">
          <a:blip r:embed="rId2"/>
          <a:srcRect l="-92" t="-1583" r="50234"/>
          <a:stretch/>
        </p:blipFill>
        <p:spPr>
          <a:xfrm>
            <a:off x="1402080" y="1342811"/>
            <a:ext cx="3116580" cy="2833036"/>
          </a:xfrm>
          <a:prstGeom prst="rect">
            <a:avLst/>
          </a:prstGeom>
        </p:spPr>
      </p:pic>
      <p:sp>
        <p:nvSpPr>
          <p:cNvPr id="6" name="文本框 5">
            <a:extLst>
              <a:ext uri="{FF2B5EF4-FFF2-40B4-BE49-F238E27FC236}">
                <a16:creationId xmlns:a16="http://schemas.microsoft.com/office/drawing/2014/main" id="{1C79D711-CED6-41B2-A2CA-4355DFC921ED}"/>
              </a:ext>
            </a:extLst>
          </p:cNvPr>
          <p:cNvSpPr txBox="1"/>
          <p:nvPr/>
        </p:nvSpPr>
        <p:spPr>
          <a:xfrm>
            <a:off x="1470660" y="5428551"/>
            <a:ext cx="6096000"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思源黑体 CN Bold"/>
                <a:ea typeface="宋体" panose="02010600030101010101" pitchFamily="2" charset="-122"/>
              </a:rPr>
              <a:t>PDE</a:t>
            </a:r>
            <a:r>
              <a:rPr kumimoji="0" lang="zh-CN" altLang="en-US" sz="1800" b="0" i="0" u="none" strike="noStrike" kern="1200" cap="none" spc="0" normalizeH="0" baseline="0" noProof="0" dirty="0">
                <a:ln>
                  <a:noFill/>
                </a:ln>
                <a:solidFill>
                  <a:prstClr val="black"/>
                </a:solidFill>
                <a:effectLst/>
                <a:uLnTx/>
                <a:uFillTx/>
                <a:latin typeface="思源黑体 CN Bold"/>
                <a:ea typeface="宋体" panose="02010600030101010101" pitchFamily="2" charset="-122"/>
              </a:rPr>
              <a:t>：</a:t>
            </a:r>
            <a:r>
              <a:rPr kumimoji="0" lang="en-US" altLang="zh-CN" sz="1800" b="0" i="0" u="none" strike="noStrike" kern="1200" cap="none" spc="0" normalizeH="0" baseline="0" noProof="0" dirty="0">
                <a:ln>
                  <a:noFill/>
                </a:ln>
                <a:solidFill>
                  <a:prstClr val="black"/>
                </a:solidFill>
                <a:effectLst/>
                <a:uLnTx/>
                <a:uFillTx/>
                <a:latin typeface="思源黑体 CN Bold"/>
                <a:ea typeface="宋体" panose="02010600030101010101" pitchFamily="2" charset="-122"/>
              </a:rPr>
              <a:t>Photon Detection Efficiency</a:t>
            </a:r>
            <a:endParaRPr kumimoji="0" lang="zh-CN" altLang="en-US" sz="1800" b="0" i="0" u="none" strike="noStrike" kern="1200" cap="none" spc="0" normalizeH="0" baseline="0" noProof="0" dirty="0">
              <a:ln>
                <a:noFill/>
              </a:ln>
              <a:solidFill>
                <a:prstClr val="black"/>
              </a:solidFill>
              <a:effectLst/>
              <a:uLnTx/>
              <a:uFillTx/>
              <a:latin typeface="思源黑体 CN Bold"/>
              <a:ea typeface="宋体" panose="02010600030101010101" pitchFamily="2" charset="-122"/>
            </a:endParaRPr>
          </a:p>
        </p:txBody>
      </p:sp>
      <p:sp>
        <p:nvSpPr>
          <p:cNvPr id="7" name="文本框 6">
            <a:extLst>
              <a:ext uri="{FF2B5EF4-FFF2-40B4-BE49-F238E27FC236}">
                <a16:creationId xmlns:a16="http://schemas.microsoft.com/office/drawing/2014/main" id="{FBC85223-CC87-4406-ACFC-EEAF236A5730}"/>
              </a:ext>
            </a:extLst>
          </p:cNvPr>
          <p:cNvSpPr txBox="1"/>
          <p:nvPr/>
        </p:nvSpPr>
        <p:spPr>
          <a:xfrm>
            <a:off x="1470660" y="4896768"/>
            <a:ext cx="5212080"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思源黑体 CN Bold"/>
                <a:ea typeface="宋体" panose="02010600030101010101" pitchFamily="2" charset="-122"/>
              </a:rPr>
              <a:t>Operating Voltage =Breakdown Voltage + Overvoltage</a:t>
            </a:r>
            <a:endParaRPr kumimoji="0" lang="zh-CN" altLang="en-US" sz="1800" b="0" i="0" u="none" strike="noStrike" kern="1200" cap="none" spc="0" normalizeH="0" baseline="0" noProof="0" dirty="0">
              <a:ln>
                <a:noFill/>
              </a:ln>
              <a:solidFill>
                <a:prstClr val="black"/>
              </a:solidFill>
              <a:effectLst/>
              <a:uLnTx/>
              <a:uFillTx/>
              <a:latin typeface="思源黑体 CN Bold"/>
              <a:ea typeface="宋体" panose="02010600030101010101" pitchFamily="2" charset="-122"/>
            </a:endParaRPr>
          </a:p>
        </p:txBody>
      </p:sp>
      <p:pic>
        <p:nvPicPr>
          <p:cNvPr id="8" name="图片 7">
            <a:extLst>
              <a:ext uri="{FF2B5EF4-FFF2-40B4-BE49-F238E27FC236}">
                <a16:creationId xmlns:a16="http://schemas.microsoft.com/office/drawing/2014/main" id="{81C68AA2-2FC1-4AC5-A841-C0C6696541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62651" y="1124691"/>
            <a:ext cx="4500498" cy="3115730"/>
          </a:xfrm>
          <a:prstGeom prst="rect">
            <a:avLst/>
          </a:prstGeom>
        </p:spPr>
      </p:pic>
    </p:spTree>
    <p:extLst>
      <p:ext uri="{BB962C8B-B14F-4D97-AF65-F5344CB8AC3E}">
        <p14:creationId xmlns:p14="http://schemas.microsoft.com/office/powerpoint/2010/main" val="396987491"/>
      </p:ext>
    </p:extLst>
  </p:cSld>
  <p:clrMapOvr>
    <a:masterClrMapping/>
  </p:clrMapOvr>
  <mc:AlternateContent xmlns:mc="http://schemas.openxmlformats.org/markup-compatibility/2006">
    <mc:Choice xmlns:p14="http://schemas.microsoft.com/office/powerpoint/2010/main" Requires="p14">
      <p:transition spd="slow" p14:dur="2000" advTm="1267"/>
    </mc:Choice>
    <mc:Fallback>
      <p:transition spd="slow" advTm="1267"/>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299B0D60-91C8-4AB2-9EC4-D319A25919D6}"/>
              </a:ext>
            </a:extLst>
          </p:cNvPr>
          <p:cNvSpPr>
            <a:spLocks noGrp="1"/>
          </p:cNvSpPr>
          <p:nvPr>
            <p:ph type="title"/>
          </p:nvPr>
        </p:nvSpPr>
        <p:spPr/>
        <p:txBody>
          <a:bodyPr/>
          <a:lstStyle/>
          <a:p>
            <a:r>
              <a:rPr lang="zh-CN" altLang="en-US" dirty="0"/>
              <a:t>温度补偿电源方案</a:t>
            </a:r>
          </a:p>
        </p:txBody>
      </p:sp>
      <p:sp>
        <p:nvSpPr>
          <p:cNvPr id="4" name="灯片编号占位符 3">
            <a:extLst>
              <a:ext uri="{FF2B5EF4-FFF2-40B4-BE49-F238E27FC236}">
                <a16:creationId xmlns:a16="http://schemas.microsoft.com/office/drawing/2014/main" id="{73D93914-8826-4105-8F96-7CBDAD19529B}"/>
              </a:ext>
            </a:extLst>
          </p:cNvPr>
          <p:cNvSpPr>
            <a:spLocks noGrp="1"/>
          </p:cNvSpPr>
          <p:nvPr>
            <p:ph type="sldNum" sz="quarter" idx="12"/>
          </p:nvPr>
        </p:nvSpPr>
        <p:spPr/>
        <p:txBody>
          <a:bodyPr/>
          <a:lstStyle/>
          <a:p>
            <a:fld id="{C40B4FF0-5E72-4B05-8317-861D4184A370}" type="slidenum">
              <a:rPr lang="zh-CN" altLang="en-US" smtClean="0"/>
              <a:pPr/>
              <a:t>11</a:t>
            </a:fld>
            <a:endParaRPr lang="zh-CN" altLang="en-US" dirty="0"/>
          </a:p>
        </p:txBody>
      </p:sp>
      <p:sp>
        <p:nvSpPr>
          <p:cNvPr id="7" name="文本框 6">
            <a:extLst>
              <a:ext uri="{FF2B5EF4-FFF2-40B4-BE49-F238E27FC236}">
                <a16:creationId xmlns:a16="http://schemas.microsoft.com/office/drawing/2014/main" id="{0A7C626E-86D8-4A43-AC07-71BBC94E9143}"/>
              </a:ext>
            </a:extLst>
          </p:cNvPr>
          <p:cNvSpPr txBox="1"/>
          <p:nvPr/>
        </p:nvSpPr>
        <p:spPr>
          <a:xfrm>
            <a:off x="3048000" y="3244334"/>
            <a:ext cx="6096000" cy="369332"/>
          </a:xfrm>
          <a:prstGeom prst="rect">
            <a:avLst/>
          </a:prstGeom>
          <a:noFill/>
        </p:spPr>
        <p:txBody>
          <a:bodyPr wrap="square">
            <a:spAutoFit/>
          </a:bodyPr>
          <a:lstStyle/>
          <a:p>
            <a:endParaRPr lang="zh-CN" altLang="en-US" dirty="0"/>
          </a:p>
        </p:txBody>
      </p:sp>
      <p:sp>
        <p:nvSpPr>
          <p:cNvPr id="8" name="文本框 7">
            <a:extLst>
              <a:ext uri="{FF2B5EF4-FFF2-40B4-BE49-F238E27FC236}">
                <a16:creationId xmlns:a16="http://schemas.microsoft.com/office/drawing/2014/main" id="{F5E592F4-7A53-4F28-9256-D246B33AAADD}"/>
              </a:ext>
            </a:extLst>
          </p:cNvPr>
          <p:cNvSpPr txBox="1"/>
          <p:nvPr/>
        </p:nvSpPr>
        <p:spPr>
          <a:xfrm>
            <a:off x="3048000" y="3244334"/>
            <a:ext cx="6096000" cy="369332"/>
          </a:xfrm>
          <a:prstGeom prst="rect">
            <a:avLst/>
          </a:prstGeom>
          <a:noFill/>
        </p:spPr>
        <p:txBody>
          <a:bodyPr wrap="square">
            <a:spAutoFit/>
          </a:bodyPr>
          <a:lstStyle/>
          <a:p>
            <a:endParaRPr lang="zh-CN" altLang="en-US" dirty="0"/>
          </a:p>
        </p:txBody>
      </p:sp>
      <p:sp>
        <p:nvSpPr>
          <p:cNvPr id="9" name="文本框 8">
            <a:extLst>
              <a:ext uri="{FF2B5EF4-FFF2-40B4-BE49-F238E27FC236}">
                <a16:creationId xmlns:a16="http://schemas.microsoft.com/office/drawing/2014/main" id="{E4D3EFF5-3E33-4203-872C-EDDB1D0F3A11}"/>
              </a:ext>
            </a:extLst>
          </p:cNvPr>
          <p:cNvSpPr txBox="1"/>
          <p:nvPr/>
        </p:nvSpPr>
        <p:spPr>
          <a:xfrm>
            <a:off x="3048000" y="3244334"/>
            <a:ext cx="6096000" cy="369332"/>
          </a:xfrm>
          <a:prstGeom prst="rect">
            <a:avLst/>
          </a:prstGeom>
          <a:noFill/>
        </p:spPr>
        <p:txBody>
          <a:bodyPr wrap="square">
            <a:spAutoFit/>
          </a:bodyPr>
          <a:lstStyle/>
          <a:p>
            <a:r>
              <a:rPr lang="zh-CN" altLang="en-US" dirty="0"/>
              <a:t> </a:t>
            </a:r>
          </a:p>
        </p:txBody>
      </p:sp>
      <p:pic>
        <p:nvPicPr>
          <p:cNvPr id="10" name="图片 9">
            <a:extLst>
              <a:ext uri="{FF2B5EF4-FFF2-40B4-BE49-F238E27FC236}">
                <a16:creationId xmlns:a16="http://schemas.microsoft.com/office/drawing/2014/main" id="{964DE639-7310-4FE2-A49B-B6953BB28C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5291" y="1449763"/>
            <a:ext cx="6534150" cy="2505075"/>
          </a:xfrm>
          <a:prstGeom prst="rect">
            <a:avLst/>
          </a:prstGeom>
        </p:spPr>
      </p:pic>
      <p:sp>
        <p:nvSpPr>
          <p:cNvPr id="11" name="文本框 10">
            <a:extLst>
              <a:ext uri="{FF2B5EF4-FFF2-40B4-BE49-F238E27FC236}">
                <a16:creationId xmlns:a16="http://schemas.microsoft.com/office/drawing/2014/main" id="{FF0E5390-908F-4E1A-8052-F5B1C944F07B}"/>
              </a:ext>
            </a:extLst>
          </p:cNvPr>
          <p:cNvSpPr txBox="1"/>
          <p:nvPr/>
        </p:nvSpPr>
        <p:spPr>
          <a:xfrm>
            <a:off x="1407116" y="4739662"/>
            <a:ext cx="9614836" cy="923330"/>
          </a:xfrm>
          <a:prstGeom prst="rect">
            <a:avLst/>
          </a:prstGeom>
          <a:noFill/>
        </p:spPr>
        <p:txBody>
          <a:bodyPr wrap="square">
            <a:spAutoFit/>
          </a:bodyPr>
          <a:lstStyle/>
          <a:p>
            <a:r>
              <a:rPr lang="en-US" altLang="zh-CN" sz="1800" dirty="0" err="1">
                <a:effectLst/>
                <a:ea typeface="Microsoft YaHei" panose="020B0503020204020204" pitchFamily="34" charset="-122"/>
              </a:rPr>
              <a:t>SiPM</a:t>
            </a:r>
            <a:r>
              <a:rPr lang="zh-CN" altLang="zh-CN" sz="1800" dirty="0">
                <a:effectLst/>
                <a:ea typeface="Microsoft YaHei" panose="020B0503020204020204" pitchFamily="34" charset="-122"/>
              </a:rPr>
              <a:t>的增益受温度影响较大，我们设计温度补偿电源，由</a:t>
            </a:r>
            <a:r>
              <a:rPr lang="en-US" altLang="zh-CN" sz="1800" dirty="0">
                <a:effectLst/>
                <a:ea typeface="Microsoft YaHei" panose="020B0503020204020204" pitchFamily="34" charset="-122"/>
              </a:rPr>
              <a:t>LDO</a:t>
            </a:r>
            <a:r>
              <a:rPr lang="zh-CN" altLang="zh-CN" sz="1800" dirty="0">
                <a:effectLst/>
                <a:ea typeface="Microsoft YaHei" panose="020B0503020204020204" pitchFamily="34" charset="-122"/>
              </a:rPr>
              <a:t>输出电压为</a:t>
            </a:r>
            <a:r>
              <a:rPr lang="en-US" altLang="zh-CN" sz="1800" dirty="0" err="1">
                <a:effectLst/>
                <a:ea typeface="Microsoft YaHei" panose="020B0503020204020204" pitchFamily="34" charset="-122"/>
              </a:rPr>
              <a:t>SiPM</a:t>
            </a:r>
            <a:r>
              <a:rPr lang="zh-CN" altLang="zh-CN" sz="1800" dirty="0">
                <a:effectLst/>
                <a:ea typeface="Microsoft YaHei" panose="020B0503020204020204" pitchFamily="34" charset="-122"/>
              </a:rPr>
              <a:t>供电，温度传感器随温度变化的输出电压经过运算放大器后控制线性稳压电路输出电压，自动调整</a:t>
            </a:r>
            <a:r>
              <a:rPr lang="en-US" altLang="zh-CN" sz="1800" dirty="0" err="1">
                <a:effectLst/>
                <a:ea typeface="Microsoft YaHei" panose="020B0503020204020204" pitchFamily="34" charset="-122"/>
              </a:rPr>
              <a:t>SiPM</a:t>
            </a:r>
            <a:r>
              <a:rPr lang="zh-CN" altLang="zh-CN" sz="1800" dirty="0">
                <a:effectLst/>
                <a:ea typeface="Microsoft YaHei" panose="020B0503020204020204" pitchFamily="34" charset="-122"/>
              </a:rPr>
              <a:t>工作偏压，对</a:t>
            </a:r>
            <a:r>
              <a:rPr lang="en-US" altLang="zh-CN" sz="1800" dirty="0" err="1">
                <a:effectLst/>
                <a:ea typeface="Microsoft YaHei" panose="020B0503020204020204" pitchFamily="34" charset="-122"/>
              </a:rPr>
              <a:t>SiPM</a:t>
            </a:r>
            <a:r>
              <a:rPr lang="zh-CN" altLang="zh-CN" sz="1800" dirty="0">
                <a:effectLst/>
                <a:ea typeface="Microsoft YaHei" panose="020B0503020204020204" pitchFamily="34" charset="-122"/>
              </a:rPr>
              <a:t>进行温度补偿。</a:t>
            </a:r>
            <a:endParaRPr lang="zh-CN" altLang="en-US" dirty="0"/>
          </a:p>
        </p:txBody>
      </p:sp>
    </p:spTree>
    <p:extLst>
      <p:ext uri="{BB962C8B-B14F-4D97-AF65-F5344CB8AC3E}">
        <p14:creationId xmlns:p14="http://schemas.microsoft.com/office/powerpoint/2010/main" val="3643672855"/>
      </p:ext>
    </p:extLst>
  </p:cSld>
  <p:clrMapOvr>
    <a:masterClrMapping/>
  </p:clrMapOvr>
  <mc:AlternateContent xmlns:mc="http://schemas.openxmlformats.org/markup-compatibility/2006">
    <mc:Choice xmlns:p14="http://schemas.microsoft.com/office/powerpoint/2010/main" Requires="p14">
      <p:transition spd="slow" p14:dur="2000" advTm="54498"/>
    </mc:Choice>
    <mc:Fallback>
      <p:transition spd="slow" advTm="54498"/>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891DBD78-4476-4FF6-9C8B-ED66A30C5F85}"/>
              </a:ext>
            </a:extLst>
          </p:cNvPr>
          <p:cNvSpPr>
            <a:spLocks noGrp="1"/>
          </p:cNvSpPr>
          <p:nvPr>
            <p:ph type="title"/>
          </p:nvPr>
        </p:nvSpPr>
        <p:spPr/>
        <p:txBody>
          <a:bodyPr/>
          <a:lstStyle/>
          <a:p>
            <a:r>
              <a:rPr lang="zh-CN" altLang="en-US" dirty="0"/>
              <a:t>总体设计</a:t>
            </a:r>
          </a:p>
        </p:txBody>
      </p:sp>
      <p:sp>
        <p:nvSpPr>
          <p:cNvPr id="4" name="灯片编号占位符 3">
            <a:extLst>
              <a:ext uri="{FF2B5EF4-FFF2-40B4-BE49-F238E27FC236}">
                <a16:creationId xmlns:a16="http://schemas.microsoft.com/office/drawing/2014/main" id="{BEB7FF10-521D-425B-9053-ECEE2A096A42}"/>
              </a:ext>
            </a:extLst>
          </p:cNvPr>
          <p:cNvSpPr>
            <a:spLocks noGrp="1"/>
          </p:cNvSpPr>
          <p:nvPr>
            <p:ph type="sldNum" sz="quarter" idx="12"/>
          </p:nvPr>
        </p:nvSpPr>
        <p:spPr/>
        <p:txBody>
          <a:bodyPr/>
          <a:lstStyle/>
          <a:p>
            <a:fld id="{C40B4FF0-5E72-4B05-8317-861D4184A370}" type="slidenum">
              <a:rPr lang="zh-CN" altLang="en-US" smtClean="0"/>
              <a:pPr/>
              <a:t>12</a:t>
            </a:fld>
            <a:endParaRPr lang="zh-CN" altLang="en-US" dirty="0"/>
          </a:p>
        </p:txBody>
      </p:sp>
      <p:pic>
        <p:nvPicPr>
          <p:cNvPr id="7" name="图片 6">
            <a:extLst>
              <a:ext uri="{FF2B5EF4-FFF2-40B4-BE49-F238E27FC236}">
                <a16:creationId xmlns:a16="http://schemas.microsoft.com/office/drawing/2014/main" id="{EC582129-DBD0-41E1-BE90-6235EE9C18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3745" y="1212683"/>
            <a:ext cx="6362870" cy="4249654"/>
          </a:xfrm>
          <a:prstGeom prst="rect">
            <a:avLst/>
          </a:prstGeom>
        </p:spPr>
      </p:pic>
      <p:sp>
        <p:nvSpPr>
          <p:cNvPr id="13" name="文本框 12">
            <a:extLst>
              <a:ext uri="{FF2B5EF4-FFF2-40B4-BE49-F238E27FC236}">
                <a16:creationId xmlns:a16="http://schemas.microsoft.com/office/drawing/2014/main" id="{3B01669F-E74E-4502-8D71-957C48CF4C05}"/>
              </a:ext>
            </a:extLst>
          </p:cNvPr>
          <p:cNvSpPr txBox="1"/>
          <p:nvPr/>
        </p:nvSpPr>
        <p:spPr>
          <a:xfrm>
            <a:off x="7323221" y="1796716"/>
            <a:ext cx="1107996" cy="1200329"/>
          </a:xfrm>
          <a:prstGeom prst="rect">
            <a:avLst/>
          </a:prstGeom>
          <a:noFill/>
        </p:spPr>
        <p:txBody>
          <a:bodyPr wrap="none" rtlCol="0">
            <a:spAutoFit/>
          </a:bodyPr>
          <a:lstStyle/>
          <a:p>
            <a:r>
              <a:rPr lang="zh-CN" altLang="en-US" dirty="0"/>
              <a:t>优点</a:t>
            </a:r>
            <a:endParaRPr lang="en-US" altLang="zh-CN" dirty="0"/>
          </a:p>
          <a:p>
            <a:r>
              <a:rPr lang="zh-CN" altLang="en-US" dirty="0"/>
              <a:t>高灵敏度</a:t>
            </a:r>
            <a:endParaRPr lang="en-US" altLang="zh-CN" dirty="0"/>
          </a:p>
          <a:p>
            <a:r>
              <a:rPr lang="zh-CN" altLang="en-US" dirty="0"/>
              <a:t>低噪声</a:t>
            </a:r>
            <a:endParaRPr lang="en-US" altLang="zh-CN" dirty="0"/>
          </a:p>
          <a:p>
            <a:endParaRPr lang="zh-CN" altLang="en-US" dirty="0"/>
          </a:p>
        </p:txBody>
      </p:sp>
      <p:sp>
        <p:nvSpPr>
          <p:cNvPr id="14" name="文本框 13">
            <a:extLst>
              <a:ext uri="{FF2B5EF4-FFF2-40B4-BE49-F238E27FC236}">
                <a16:creationId xmlns:a16="http://schemas.microsoft.com/office/drawing/2014/main" id="{AF6B413B-11A0-4A53-AAA8-E9447341B265}"/>
              </a:ext>
            </a:extLst>
          </p:cNvPr>
          <p:cNvSpPr txBox="1"/>
          <p:nvPr/>
        </p:nvSpPr>
        <p:spPr>
          <a:xfrm>
            <a:off x="7323221" y="3429000"/>
            <a:ext cx="1107996" cy="646331"/>
          </a:xfrm>
          <a:prstGeom prst="rect">
            <a:avLst/>
          </a:prstGeom>
          <a:noFill/>
        </p:spPr>
        <p:txBody>
          <a:bodyPr wrap="none" rtlCol="0">
            <a:spAutoFit/>
          </a:bodyPr>
          <a:lstStyle/>
          <a:p>
            <a:r>
              <a:rPr lang="zh-CN" altLang="en-US" dirty="0"/>
              <a:t>缺点</a:t>
            </a:r>
            <a:endParaRPr lang="en-US" altLang="zh-CN" dirty="0"/>
          </a:p>
          <a:p>
            <a:r>
              <a:rPr lang="zh-CN" altLang="en-US" dirty="0"/>
              <a:t>电路复杂</a:t>
            </a:r>
          </a:p>
        </p:txBody>
      </p:sp>
    </p:spTree>
    <p:extLst>
      <p:ext uri="{BB962C8B-B14F-4D97-AF65-F5344CB8AC3E}">
        <p14:creationId xmlns:p14="http://schemas.microsoft.com/office/powerpoint/2010/main" val="3322441706"/>
      </p:ext>
    </p:extLst>
  </p:cSld>
  <p:clrMapOvr>
    <a:masterClrMapping/>
  </p:clrMapOvr>
  <mc:AlternateContent xmlns:mc="http://schemas.openxmlformats.org/markup-compatibility/2006">
    <mc:Choice xmlns:p14="http://schemas.microsoft.com/office/powerpoint/2010/main" Requires="p14">
      <p:transition spd="slow" p14:dur="2000" advTm="55999"/>
    </mc:Choice>
    <mc:Fallback>
      <p:transition spd="slow" advTm="5599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a:extLst>
              <a:ext uri="{FF2B5EF4-FFF2-40B4-BE49-F238E27FC236}">
                <a16:creationId xmlns:a16="http://schemas.microsoft.com/office/drawing/2014/main" id="{73907B9F-55C4-423A-B2DA-DAE079A9FF5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6238" y="1164765"/>
            <a:ext cx="6370980" cy="4326815"/>
          </a:xfrm>
        </p:spPr>
      </p:pic>
      <p:sp>
        <p:nvSpPr>
          <p:cNvPr id="3" name="标题 2">
            <a:extLst>
              <a:ext uri="{FF2B5EF4-FFF2-40B4-BE49-F238E27FC236}">
                <a16:creationId xmlns:a16="http://schemas.microsoft.com/office/drawing/2014/main" id="{BF4076AB-ED9F-4E26-AA96-1C207C5FEAEF}"/>
              </a:ext>
            </a:extLst>
          </p:cNvPr>
          <p:cNvSpPr>
            <a:spLocks noGrp="1"/>
          </p:cNvSpPr>
          <p:nvPr>
            <p:ph type="title"/>
          </p:nvPr>
        </p:nvSpPr>
        <p:spPr/>
        <p:txBody>
          <a:bodyPr/>
          <a:lstStyle/>
          <a:p>
            <a:r>
              <a:rPr lang="zh-CN" altLang="en-US" dirty="0"/>
              <a:t>总体设计</a:t>
            </a:r>
          </a:p>
        </p:txBody>
      </p:sp>
      <p:sp>
        <p:nvSpPr>
          <p:cNvPr id="4" name="灯片编号占位符 3">
            <a:extLst>
              <a:ext uri="{FF2B5EF4-FFF2-40B4-BE49-F238E27FC236}">
                <a16:creationId xmlns:a16="http://schemas.microsoft.com/office/drawing/2014/main" id="{2CCF6EA5-D012-4B93-A05E-C23F9B3CD119}"/>
              </a:ext>
            </a:extLst>
          </p:cNvPr>
          <p:cNvSpPr>
            <a:spLocks noGrp="1"/>
          </p:cNvSpPr>
          <p:nvPr>
            <p:ph type="sldNum" sz="quarter" idx="12"/>
          </p:nvPr>
        </p:nvSpPr>
        <p:spPr/>
        <p:txBody>
          <a:bodyPr/>
          <a:lstStyle/>
          <a:p>
            <a:fld id="{C40B4FF0-5E72-4B05-8317-861D4184A370}" type="slidenum">
              <a:rPr lang="zh-CN" altLang="en-US" smtClean="0"/>
              <a:pPr/>
              <a:t>13</a:t>
            </a:fld>
            <a:endParaRPr lang="zh-CN" altLang="en-US" dirty="0"/>
          </a:p>
        </p:txBody>
      </p:sp>
      <p:sp>
        <p:nvSpPr>
          <p:cNvPr id="7" name="文本框 6">
            <a:extLst>
              <a:ext uri="{FF2B5EF4-FFF2-40B4-BE49-F238E27FC236}">
                <a16:creationId xmlns:a16="http://schemas.microsoft.com/office/drawing/2014/main" id="{BEAD88D0-740F-4C5D-B8BD-761383005798}"/>
              </a:ext>
            </a:extLst>
          </p:cNvPr>
          <p:cNvSpPr txBox="1"/>
          <p:nvPr/>
        </p:nvSpPr>
        <p:spPr>
          <a:xfrm>
            <a:off x="7323221" y="1796716"/>
            <a:ext cx="1107996" cy="923330"/>
          </a:xfrm>
          <a:prstGeom prst="rect">
            <a:avLst/>
          </a:prstGeom>
          <a:noFill/>
        </p:spPr>
        <p:txBody>
          <a:bodyPr wrap="none" rtlCol="0">
            <a:spAutoFit/>
          </a:bodyPr>
          <a:lstStyle/>
          <a:p>
            <a:r>
              <a:rPr lang="zh-CN" altLang="en-US" dirty="0"/>
              <a:t>优点</a:t>
            </a:r>
            <a:endParaRPr lang="en-US" altLang="zh-CN" dirty="0"/>
          </a:p>
          <a:p>
            <a:r>
              <a:rPr lang="zh-CN" altLang="en-US" dirty="0"/>
              <a:t>高增益</a:t>
            </a:r>
            <a:endParaRPr lang="en-US" altLang="zh-CN" dirty="0"/>
          </a:p>
          <a:p>
            <a:r>
              <a:rPr lang="zh-CN" altLang="en-US" dirty="0"/>
              <a:t>电路简单</a:t>
            </a:r>
          </a:p>
        </p:txBody>
      </p:sp>
      <p:sp>
        <p:nvSpPr>
          <p:cNvPr id="8" name="文本框 7">
            <a:extLst>
              <a:ext uri="{FF2B5EF4-FFF2-40B4-BE49-F238E27FC236}">
                <a16:creationId xmlns:a16="http://schemas.microsoft.com/office/drawing/2014/main" id="{C556C3D1-5C83-46A0-A3FF-046CD90B3771}"/>
              </a:ext>
            </a:extLst>
          </p:cNvPr>
          <p:cNvSpPr txBox="1"/>
          <p:nvPr/>
        </p:nvSpPr>
        <p:spPr>
          <a:xfrm>
            <a:off x="7323221" y="3516636"/>
            <a:ext cx="2262158" cy="646331"/>
          </a:xfrm>
          <a:prstGeom prst="rect">
            <a:avLst/>
          </a:prstGeom>
          <a:noFill/>
        </p:spPr>
        <p:txBody>
          <a:bodyPr wrap="none" rtlCol="0">
            <a:spAutoFit/>
          </a:bodyPr>
          <a:lstStyle/>
          <a:p>
            <a:r>
              <a:rPr lang="zh-CN" altLang="en-US" dirty="0"/>
              <a:t>缺点</a:t>
            </a:r>
            <a:endParaRPr lang="en-US" altLang="zh-CN" dirty="0"/>
          </a:p>
          <a:p>
            <a:r>
              <a:rPr lang="zh-CN" altLang="en-US" dirty="0"/>
              <a:t>可能会引入信号失真</a:t>
            </a:r>
          </a:p>
        </p:txBody>
      </p:sp>
    </p:spTree>
    <p:extLst>
      <p:ext uri="{BB962C8B-B14F-4D97-AF65-F5344CB8AC3E}">
        <p14:creationId xmlns:p14="http://schemas.microsoft.com/office/powerpoint/2010/main" val="806126581"/>
      </p:ext>
    </p:extLst>
  </p:cSld>
  <p:clrMapOvr>
    <a:masterClrMapping/>
  </p:clrMapOvr>
  <mc:AlternateContent xmlns:mc="http://schemas.openxmlformats.org/markup-compatibility/2006">
    <mc:Choice xmlns:p14="http://schemas.microsoft.com/office/powerpoint/2010/main" Requires="p14">
      <p:transition spd="slow" p14:dur="2000" advTm="23572"/>
    </mc:Choice>
    <mc:Fallback>
      <p:transition spd="slow" advTm="23572"/>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3F1D3130-0C8B-4F37-A50A-1A1DA7D51B7A}"/>
              </a:ext>
            </a:extLst>
          </p:cNvPr>
          <p:cNvSpPr>
            <a:spLocks noGrp="1"/>
          </p:cNvSpPr>
          <p:nvPr>
            <p:ph type="title"/>
          </p:nvPr>
        </p:nvSpPr>
        <p:spPr/>
        <p:txBody>
          <a:bodyPr/>
          <a:lstStyle/>
          <a:p>
            <a:r>
              <a:rPr lang="zh-CN" altLang="en-US" dirty="0"/>
              <a:t>目录</a:t>
            </a:r>
          </a:p>
        </p:txBody>
      </p:sp>
      <p:sp>
        <p:nvSpPr>
          <p:cNvPr id="4" name="灯片编号占位符 3">
            <a:extLst>
              <a:ext uri="{FF2B5EF4-FFF2-40B4-BE49-F238E27FC236}">
                <a16:creationId xmlns:a16="http://schemas.microsoft.com/office/drawing/2014/main" id="{D5C81588-44A1-41E7-A4AB-18862CF82094}"/>
              </a:ext>
            </a:extLst>
          </p:cNvPr>
          <p:cNvSpPr>
            <a:spLocks noGrp="1"/>
          </p:cNvSpPr>
          <p:nvPr>
            <p:ph type="sldNum" sz="quarter" idx="12"/>
          </p:nvPr>
        </p:nvSpPr>
        <p:spPr/>
        <p:txBody>
          <a:bodyPr/>
          <a:lstStyle/>
          <a:p>
            <a:fld id="{C40B4FF0-5E72-4B05-8317-861D4184A370}" type="slidenum">
              <a:rPr lang="zh-CN" altLang="en-US" smtClean="0"/>
              <a:pPr/>
              <a:t>14</a:t>
            </a:fld>
            <a:endParaRPr lang="zh-CN" altLang="en-US" dirty="0"/>
          </a:p>
        </p:txBody>
      </p:sp>
      <p:sp>
        <p:nvSpPr>
          <p:cNvPr id="6" name="内容占位符 2">
            <a:extLst>
              <a:ext uri="{FF2B5EF4-FFF2-40B4-BE49-F238E27FC236}">
                <a16:creationId xmlns:a16="http://schemas.microsoft.com/office/drawing/2014/main" id="{AF58771C-BDD6-4AC5-BF9C-793C14CEEA2F}"/>
              </a:ext>
            </a:extLst>
          </p:cNvPr>
          <p:cNvSpPr txBox="1">
            <a:spLocks/>
          </p:cNvSpPr>
          <p:nvPr/>
        </p:nvSpPr>
        <p:spPr>
          <a:xfrm>
            <a:off x="476251" y="1236930"/>
            <a:ext cx="10515600" cy="4859822"/>
          </a:xfrm>
          <a:prstGeom prst="rect">
            <a:avLst/>
          </a:prstGeom>
        </p:spPr>
        <p:txBody>
          <a:bodyPr vert="horz" lIns="91440" tIns="45720" rIns="91440" bIns="45720" rtlCol="0">
            <a:normAutofit/>
          </a:bodyPr>
          <a:lstStyle>
            <a:lvl1pPr marL="228594" indent="-228594" algn="l" defTabSz="914377"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Wingdings" panose="05000000000000000000" pitchFamily="2" charset="2"/>
              <a:buChar char="Ø"/>
              <a:defRPr sz="18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Wingdings" panose="05000000000000000000" pitchFamily="2" charset="2"/>
              <a:buChar char="ü"/>
              <a:defRPr sz="16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594" marR="0" lvl="0" indent="-228594" algn="l" defTabSz="914377" rtl="0" eaLnBrk="1" fontAlgn="auto" latinLnBrk="0" hangingPunct="1">
              <a:lnSpc>
                <a:spcPct val="200000"/>
              </a:lnSpc>
              <a:spcBef>
                <a:spcPts val="1000"/>
              </a:spcBef>
              <a:spcAft>
                <a:spcPts val="0"/>
              </a:spcAft>
              <a:buClrTx/>
              <a:buSzTx/>
              <a:buFont typeface="Arial" panose="020B0604020202020204" pitchFamily="34" charset="0"/>
              <a:buChar char="•"/>
              <a:tabLst/>
              <a:defRPr/>
            </a:pPr>
            <a:r>
              <a:rPr kumimoji="0" lang="zh-CN" altLang="en-US" sz="2400" b="0" i="0" u="none" strike="noStrike" kern="1200" cap="none" spc="0" normalizeH="0" baseline="0" noProof="0" dirty="0">
                <a:ln>
                  <a:noFill/>
                </a:ln>
                <a:solidFill>
                  <a:sysClr val="windowText" lastClr="000000">
                    <a:lumMod val="50000"/>
                    <a:lumOff val="50000"/>
                  </a:sysClr>
                </a:solidFill>
                <a:effectLst/>
                <a:uLnTx/>
                <a:uFillTx/>
                <a:latin typeface="Calibri" panose="020F0502020204030204"/>
                <a:ea typeface="宋体" panose="02010600030101010101" pitchFamily="2" charset="-122"/>
                <a:cs typeface="+mn-cs"/>
              </a:rPr>
              <a:t>背景需求</a:t>
            </a:r>
            <a:endParaRPr kumimoji="0" lang="en-US" altLang="zh-CN" sz="2400" b="0" i="0" u="none" strike="noStrike" kern="1200" cap="none" spc="0" normalizeH="0" baseline="0" noProof="0" dirty="0">
              <a:ln>
                <a:noFill/>
              </a:ln>
              <a:solidFill>
                <a:sysClr val="windowText" lastClr="000000">
                  <a:lumMod val="50000"/>
                  <a:lumOff val="50000"/>
                </a:sysClr>
              </a:solidFill>
              <a:effectLst/>
              <a:uLnTx/>
              <a:uFillTx/>
              <a:latin typeface="Calibri" panose="020F0502020204030204"/>
              <a:ea typeface="宋体" panose="02010600030101010101" pitchFamily="2" charset="-122"/>
              <a:cs typeface="+mn-cs"/>
            </a:endParaRPr>
          </a:p>
          <a:p>
            <a:pPr marL="228594" marR="0" lvl="0" indent="-228594" algn="l" defTabSz="914377" rtl="0" eaLnBrk="1" fontAlgn="auto" latinLnBrk="0" hangingPunct="1">
              <a:lnSpc>
                <a:spcPct val="200000"/>
              </a:lnSpc>
              <a:spcBef>
                <a:spcPts val="1000"/>
              </a:spcBef>
              <a:spcAft>
                <a:spcPts val="0"/>
              </a:spcAft>
              <a:buClrTx/>
              <a:buSzTx/>
              <a:buFont typeface="Arial" panose="020B0604020202020204" pitchFamily="34" charset="0"/>
              <a:buChar char="•"/>
              <a:tabLst/>
              <a:defRPr/>
            </a:pPr>
            <a:r>
              <a:rPr lang="zh-CN" altLang="en-US" sz="2400" dirty="0">
                <a:solidFill>
                  <a:sysClr val="windowText" lastClr="000000">
                    <a:lumMod val="50000"/>
                    <a:lumOff val="50000"/>
                  </a:sysClr>
                </a:solidFill>
                <a:latin typeface="Calibri" panose="020F0502020204030204"/>
                <a:ea typeface="宋体" panose="02010600030101010101" pitchFamily="2" charset="-122"/>
              </a:rPr>
              <a:t>设计方案</a:t>
            </a:r>
            <a:endParaRPr kumimoji="0" lang="en-US" altLang="zh-CN" sz="2400" b="0" i="0" u="none" strike="noStrike" kern="1200" cap="none" spc="0" normalizeH="0" baseline="0" noProof="0" dirty="0">
              <a:ln>
                <a:noFill/>
              </a:ln>
              <a:solidFill>
                <a:sysClr val="windowText" lastClr="000000">
                  <a:lumMod val="50000"/>
                  <a:lumOff val="50000"/>
                </a:sysClr>
              </a:solidFill>
              <a:effectLst/>
              <a:uLnTx/>
              <a:uFillTx/>
              <a:latin typeface="Calibri" panose="020F0502020204030204"/>
              <a:ea typeface="宋体" panose="02010600030101010101" pitchFamily="2" charset="-122"/>
              <a:cs typeface="+mn-cs"/>
            </a:endParaRPr>
          </a:p>
          <a:p>
            <a:pPr marL="228594" marR="0" lvl="0" indent="-228594" algn="l" defTabSz="914377" rtl="0" eaLnBrk="1" fontAlgn="auto" latinLnBrk="0" hangingPunct="1">
              <a:lnSpc>
                <a:spcPct val="200000"/>
              </a:lnSpc>
              <a:spcBef>
                <a:spcPts val="1000"/>
              </a:spcBef>
              <a:spcAft>
                <a:spcPts val="0"/>
              </a:spcAft>
              <a:buClrTx/>
              <a:buSzTx/>
              <a:buFont typeface="Arial" panose="020B0604020202020204" pitchFamily="34" charset="0"/>
              <a:buChar char="•"/>
              <a:tabLst/>
              <a:defRPr/>
            </a:pPr>
            <a:r>
              <a:rPr kumimoji="0" lang="zh-CN" altLang="en-US" sz="2400" b="1"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rPr>
              <a:t>下阶段安排</a:t>
            </a:r>
            <a:endParaRPr kumimoji="0" lang="en-US" altLang="zh-CN" sz="2400" b="1"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2942559886"/>
      </p:ext>
    </p:extLst>
  </p:cSld>
  <p:clrMapOvr>
    <a:masterClrMapping/>
  </p:clrMapOvr>
  <mc:AlternateContent xmlns:mc="http://schemas.openxmlformats.org/markup-compatibility/2006">
    <mc:Choice xmlns:p14="http://schemas.microsoft.com/office/powerpoint/2010/main" Requires="p14">
      <p:transition spd="slow" p14:dur="2000" advTm="815"/>
    </mc:Choice>
    <mc:Fallback>
      <p:transition spd="slow" advTm="815"/>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E4502396-5BEC-4907-9A45-01AC548F4936}"/>
              </a:ext>
            </a:extLst>
          </p:cNvPr>
          <p:cNvSpPr>
            <a:spLocks noGrp="1"/>
          </p:cNvSpPr>
          <p:nvPr>
            <p:ph type="title"/>
          </p:nvPr>
        </p:nvSpPr>
        <p:spPr/>
        <p:txBody>
          <a:bodyPr/>
          <a:lstStyle/>
          <a:p>
            <a:r>
              <a:rPr lang="zh-CN" altLang="en-US" dirty="0"/>
              <a:t>下阶段计划</a:t>
            </a:r>
          </a:p>
        </p:txBody>
      </p:sp>
      <p:sp>
        <p:nvSpPr>
          <p:cNvPr id="4" name="灯片编号占位符 3">
            <a:extLst>
              <a:ext uri="{FF2B5EF4-FFF2-40B4-BE49-F238E27FC236}">
                <a16:creationId xmlns:a16="http://schemas.microsoft.com/office/drawing/2014/main" id="{6E351E1C-2469-43EF-9A88-48644255A973}"/>
              </a:ext>
            </a:extLst>
          </p:cNvPr>
          <p:cNvSpPr>
            <a:spLocks noGrp="1"/>
          </p:cNvSpPr>
          <p:nvPr>
            <p:ph type="sldNum" sz="quarter" idx="12"/>
          </p:nvPr>
        </p:nvSpPr>
        <p:spPr/>
        <p:txBody>
          <a:bodyPr/>
          <a:lstStyle/>
          <a:p>
            <a:fld id="{C40B4FF0-5E72-4B05-8317-861D4184A370}" type="slidenum">
              <a:rPr lang="zh-CN" altLang="en-US" smtClean="0"/>
              <a:pPr/>
              <a:t>15</a:t>
            </a:fld>
            <a:endParaRPr lang="zh-CN" altLang="en-US" dirty="0"/>
          </a:p>
        </p:txBody>
      </p:sp>
      <p:sp>
        <p:nvSpPr>
          <p:cNvPr id="24" name="文本框 23">
            <a:extLst>
              <a:ext uri="{FF2B5EF4-FFF2-40B4-BE49-F238E27FC236}">
                <a16:creationId xmlns:a16="http://schemas.microsoft.com/office/drawing/2014/main" id="{23B0DC75-E0C3-4899-9FB6-C433B05AF9C2}"/>
              </a:ext>
            </a:extLst>
          </p:cNvPr>
          <p:cNvSpPr txBox="1"/>
          <p:nvPr/>
        </p:nvSpPr>
        <p:spPr>
          <a:xfrm>
            <a:off x="577516" y="1181841"/>
            <a:ext cx="6096000" cy="3628044"/>
          </a:xfrm>
          <a:prstGeom prst="rect">
            <a:avLst/>
          </a:prstGeom>
          <a:noFill/>
        </p:spPr>
        <p:txBody>
          <a:bodyPr wrap="square">
            <a:spAutoFit/>
          </a:bodyPr>
          <a:lstStyle/>
          <a:p>
            <a:pPr marL="457200" marR="0" lvl="0" indent="-457200" algn="l" defTabSz="914400" rtl="0" eaLnBrk="1" fontAlgn="auto" latinLnBrk="0" hangingPunct="1">
              <a:lnSpc>
                <a:spcPct val="250000"/>
              </a:lnSpc>
              <a:spcBef>
                <a:spcPts val="0"/>
              </a:spcBef>
              <a:spcAft>
                <a:spcPts val="0"/>
              </a:spcAft>
              <a:buClrTx/>
              <a:buSzTx/>
              <a:buFont typeface="+mj-lt"/>
              <a:buAutoNum type="arabicPeriod"/>
              <a:tabLst/>
              <a:defRPr/>
            </a:pPr>
            <a:r>
              <a:rPr lang="zh-CN" altLang="en-US" sz="2400" dirty="0">
                <a:solidFill>
                  <a:prstClr val="black"/>
                </a:solidFill>
                <a:latin typeface="微软雅黑" panose="020B0503020204020204" pitchFamily="34" charset="-122"/>
                <a:ea typeface="微软雅黑" panose="020B0503020204020204" pitchFamily="34" charset="-122"/>
              </a:rPr>
              <a:t>确定方案</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a:p>
            <a:pPr marL="457200" marR="0" lvl="0" indent="-457200" algn="l" defTabSz="914400" rtl="0" eaLnBrk="1" fontAlgn="auto" latinLnBrk="0" hangingPunct="1">
              <a:lnSpc>
                <a:spcPct val="250000"/>
              </a:lnSpc>
              <a:spcBef>
                <a:spcPts val="0"/>
              </a:spcBef>
              <a:spcAft>
                <a:spcPts val="0"/>
              </a:spcAft>
              <a:buClrTx/>
              <a:buSzTx/>
              <a:buFont typeface="+mj-lt"/>
              <a:buAutoNum type="arabicPeriod"/>
              <a:tabLst/>
              <a:defRPr/>
            </a:pPr>
            <a:r>
              <a:rPr lang="zh-CN" altLang="en-US" sz="2400" dirty="0">
                <a:solidFill>
                  <a:prstClr val="black"/>
                </a:solidFill>
                <a:latin typeface="微软雅黑" panose="020B0503020204020204" pitchFamily="34" charset="-122"/>
                <a:ea typeface="微软雅黑" panose="020B0503020204020204" pitchFamily="34" charset="-122"/>
              </a:rPr>
              <a:t>器件选型</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a:p>
            <a:pPr marL="457200" marR="0" lvl="0" indent="-457200" algn="l" defTabSz="914400" rtl="0" eaLnBrk="1" fontAlgn="auto" latinLnBrk="0" hangingPunct="1">
              <a:lnSpc>
                <a:spcPct val="250000"/>
              </a:lnSpc>
              <a:spcBef>
                <a:spcPts val="0"/>
              </a:spcBef>
              <a:spcAft>
                <a:spcPts val="0"/>
              </a:spcAft>
              <a:buClrTx/>
              <a:buSzTx/>
              <a:buFont typeface="+mj-lt"/>
              <a:buAutoNum type="arabicPeriod"/>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设计原理图并仿真</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a:p>
            <a:pPr marL="457200" marR="0" lvl="0" indent="-457200" algn="l" defTabSz="914400" rtl="0" eaLnBrk="1" fontAlgn="auto" latinLnBrk="0" hangingPunct="1">
              <a:lnSpc>
                <a:spcPct val="250000"/>
              </a:lnSpc>
              <a:spcBef>
                <a:spcPts val="0"/>
              </a:spcBef>
              <a:spcAft>
                <a:spcPts val="0"/>
              </a:spcAft>
              <a:buClrTx/>
              <a:buSzTx/>
              <a:buFont typeface="+mj-lt"/>
              <a:buAutoNum type="arabicPeriod"/>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设计</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PCB</a:t>
            </a:r>
          </a:p>
        </p:txBody>
      </p:sp>
    </p:spTree>
    <p:extLst>
      <p:ext uri="{BB962C8B-B14F-4D97-AF65-F5344CB8AC3E}">
        <p14:creationId xmlns:p14="http://schemas.microsoft.com/office/powerpoint/2010/main" val="1477159672"/>
      </p:ext>
    </p:extLst>
  </p:cSld>
  <p:clrMapOvr>
    <a:masterClrMapping/>
  </p:clrMapOvr>
  <mc:AlternateContent xmlns:mc="http://schemas.openxmlformats.org/markup-compatibility/2006">
    <mc:Choice xmlns:p14="http://schemas.microsoft.com/office/powerpoint/2010/main" Requires="p14">
      <p:transition spd="slow" p14:dur="2000" advTm="1484"/>
    </mc:Choice>
    <mc:Fallback>
      <p:transition spd="slow" advTm="1484"/>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35A8034F-EE3B-46B2-88D8-00201908A8AD}"/>
              </a:ext>
            </a:extLst>
          </p:cNvPr>
          <p:cNvSpPr>
            <a:spLocks noGrp="1"/>
          </p:cNvSpPr>
          <p:nvPr>
            <p:ph type="sldNum" sz="quarter" idx="12"/>
          </p:nvPr>
        </p:nvSpPr>
        <p:spPr/>
        <p:txBody>
          <a:bodyPr/>
          <a:lstStyle/>
          <a:p>
            <a:fld id="{C40B4FF0-5E72-4B05-8317-861D4184A370}" type="slidenum">
              <a:rPr lang="zh-CN" altLang="en-US" smtClean="0"/>
              <a:pPr/>
              <a:t>16</a:t>
            </a:fld>
            <a:endParaRPr lang="zh-CN" altLang="en-US" dirty="0"/>
          </a:p>
        </p:txBody>
      </p:sp>
      <p:sp>
        <p:nvSpPr>
          <p:cNvPr id="5" name="矩形 4">
            <a:extLst>
              <a:ext uri="{FF2B5EF4-FFF2-40B4-BE49-F238E27FC236}">
                <a16:creationId xmlns:a16="http://schemas.microsoft.com/office/drawing/2014/main" id="{F294EBD5-8295-4A4A-BB0A-95C6813E0483}"/>
              </a:ext>
            </a:extLst>
          </p:cNvPr>
          <p:cNvSpPr/>
          <p:nvPr/>
        </p:nvSpPr>
        <p:spPr>
          <a:xfrm>
            <a:off x="3311893" y="2875002"/>
            <a:ext cx="6109366" cy="1107996"/>
          </a:xfrm>
          <a:prstGeom prst="rect">
            <a:avLst/>
          </a:prstGeom>
          <a:noFill/>
        </p:spPr>
        <p:txBody>
          <a:bodyPr wrap="none" lIns="91440" tIns="45720" rIns="91440" bIns="45720">
            <a:spAutoFit/>
          </a:bodyPr>
          <a:lstStyle/>
          <a:p>
            <a:pPr algn="ctr"/>
            <a:r>
              <a:rPr lang="zh-CN" altLang="en-US" sz="6600" dirty="0">
                <a:ln w="0">
                  <a:noFill/>
                </a:ln>
                <a:solidFill>
                  <a:srgbClr val="0070C0"/>
                </a:solidFill>
                <a:effectLst>
                  <a:outerShdw blurRad="50800" dist="38100" dir="2700000" algn="tl" rotWithShape="0">
                    <a:prstClr val="black">
                      <a:alpha val="40000"/>
                    </a:prstClr>
                  </a:outerShdw>
                </a:effectLst>
              </a:rPr>
              <a:t>感谢观看聆听！</a:t>
            </a:r>
          </a:p>
        </p:txBody>
      </p:sp>
    </p:spTree>
    <p:extLst>
      <p:ext uri="{BB962C8B-B14F-4D97-AF65-F5344CB8AC3E}">
        <p14:creationId xmlns:p14="http://schemas.microsoft.com/office/powerpoint/2010/main" val="2796826756"/>
      </p:ext>
    </p:extLst>
  </p:cSld>
  <p:clrMapOvr>
    <a:masterClrMapping/>
  </p:clrMapOvr>
  <mc:AlternateContent xmlns:mc="http://schemas.openxmlformats.org/markup-compatibility/2006">
    <mc:Choice xmlns:p14="http://schemas.microsoft.com/office/powerpoint/2010/main" Requires="p14">
      <p:transition spd="slow" p14:dur="2000" advTm="107"/>
    </mc:Choice>
    <mc:Fallback>
      <p:transition spd="slow" advTm="10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3F1D3130-0C8B-4F37-A50A-1A1DA7D51B7A}"/>
              </a:ext>
            </a:extLst>
          </p:cNvPr>
          <p:cNvSpPr>
            <a:spLocks noGrp="1"/>
          </p:cNvSpPr>
          <p:nvPr>
            <p:ph type="title"/>
          </p:nvPr>
        </p:nvSpPr>
        <p:spPr/>
        <p:txBody>
          <a:bodyPr/>
          <a:lstStyle/>
          <a:p>
            <a:r>
              <a:rPr lang="zh-CN" altLang="en-US" dirty="0"/>
              <a:t>目录</a:t>
            </a:r>
          </a:p>
        </p:txBody>
      </p:sp>
      <p:sp>
        <p:nvSpPr>
          <p:cNvPr id="4" name="灯片编号占位符 3">
            <a:extLst>
              <a:ext uri="{FF2B5EF4-FFF2-40B4-BE49-F238E27FC236}">
                <a16:creationId xmlns:a16="http://schemas.microsoft.com/office/drawing/2014/main" id="{D5C81588-44A1-41E7-A4AB-18862CF82094}"/>
              </a:ext>
            </a:extLst>
          </p:cNvPr>
          <p:cNvSpPr>
            <a:spLocks noGrp="1"/>
          </p:cNvSpPr>
          <p:nvPr>
            <p:ph type="sldNum" sz="quarter" idx="12"/>
          </p:nvPr>
        </p:nvSpPr>
        <p:spPr/>
        <p:txBody>
          <a:bodyPr/>
          <a:lstStyle/>
          <a:p>
            <a:fld id="{C40B4FF0-5E72-4B05-8317-861D4184A370}" type="slidenum">
              <a:rPr lang="zh-CN" altLang="en-US" smtClean="0"/>
              <a:pPr/>
              <a:t>2</a:t>
            </a:fld>
            <a:endParaRPr lang="zh-CN" altLang="en-US" dirty="0"/>
          </a:p>
        </p:txBody>
      </p:sp>
      <p:sp>
        <p:nvSpPr>
          <p:cNvPr id="8" name="内容占位符 2">
            <a:extLst>
              <a:ext uri="{FF2B5EF4-FFF2-40B4-BE49-F238E27FC236}">
                <a16:creationId xmlns:a16="http://schemas.microsoft.com/office/drawing/2014/main" id="{77336853-5B8D-46EC-8DD8-AD6AE1603CEC}"/>
              </a:ext>
            </a:extLst>
          </p:cNvPr>
          <p:cNvSpPr txBox="1">
            <a:spLocks/>
          </p:cNvSpPr>
          <p:nvPr/>
        </p:nvSpPr>
        <p:spPr>
          <a:xfrm>
            <a:off x="476251" y="1236929"/>
            <a:ext cx="10515600" cy="4859822"/>
          </a:xfrm>
          <a:prstGeom prst="rect">
            <a:avLst/>
          </a:prstGeom>
        </p:spPr>
        <p:txBody>
          <a:bodyPr vert="horz" lIns="91440" tIns="45720" rIns="91440" bIns="45720" rtlCol="0">
            <a:normAutofit/>
          </a:bodyPr>
          <a:lstStyle>
            <a:lvl1pPr marL="228594" indent="-228594" algn="l" defTabSz="914377"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Wingdings" panose="05000000000000000000" pitchFamily="2" charset="2"/>
              <a:buChar char="Ø"/>
              <a:defRPr sz="18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Wingdings" panose="05000000000000000000" pitchFamily="2" charset="2"/>
              <a:buChar char="ü"/>
              <a:defRPr sz="16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594" marR="0" lvl="0" indent="-228594" algn="l" defTabSz="914377" rtl="0" eaLnBrk="1" fontAlgn="auto" latinLnBrk="0" hangingPunct="1">
              <a:lnSpc>
                <a:spcPct val="200000"/>
              </a:lnSpc>
              <a:spcBef>
                <a:spcPts val="1000"/>
              </a:spcBef>
              <a:spcAft>
                <a:spcPts val="0"/>
              </a:spcAft>
              <a:buClrTx/>
              <a:buSzTx/>
              <a:buFont typeface="Arial" panose="020B0604020202020204" pitchFamily="34" charset="0"/>
              <a:buChar char="•"/>
              <a:tabLst/>
              <a:defRPr/>
            </a:pPr>
            <a:r>
              <a:rPr lang="zh-CN" altLang="en-US" sz="2400" b="1" dirty="0">
                <a:solidFill>
                  <a:sysClr val="windowText" lastClr="000000"/>
                </a:solidFill>
                <a:latin typeface="Calibri" panose="020F0502020204030204"/>
                <a:ea typeface="宋体" panose="02010600030101010101" pitchFamily="2" charset="-122"/>
              </a:rPr>
              <a:t>背景需求</a:t>
            </a:r>
            <a:endParaRPr kumimoji="0" lang="en-US" altLang="zh-CN" sz="2400" b="1"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endParaRPr>
          </a:p>
          <a:p>
            <a:pPr marL="228594" marR="0" lvl="0" indent="-228594" algn="l" defTabSz="914377" rtl="0" eaLnBrk="1" fontAlgn="auto" latinLnBrk="0" hangingPunct="1">
              <a:lnSpc>
                <a:spcPct val="200000"/>
              </a:lnSpc>
              <a:spcBef>
                <a:spcPts val="1000"/>
              </a:spcBef>
              <a:spcAft>
                <a:spcPts val="0"/>
              </a:spcAft>
              <a:buClrTx/>
              <a:buSzTx/>
              <a:buFont typeface="Arial" panose="020B0604020202020204" pitchFamily="34" charset="0"/>
              <a:buChar char="•"/>
              <a:tabLst/>
              <a:defRPr/>
            </a:pPr>
            <a:r>
              <a:rPr kumimoji="0" lang="zh-CN" altLang="en-US" sz="2400" b="0" i="0" u="none" strike="noStrike" kern="1200" cap="none" spc="0" normalizeH="0" baseline="0" noProof="0" dirty="0">
                <a:ln>
                  <a:noFill/>
                </a:ln>
                <a:solidFill>
                  <a:sysClr val="windowText" lastClr="000000">
                    <a:lumMod val="50000"/>
                    <a:lumOff val="50000"/>
                  </a:sysClr>
                </a:solidFill>
                <a:effectLst/>
                <a:uLnTx/>
                <a:uFillTx/>
                <a:latin typeface="Calibri" panose="020F0502020204030204"/>
                <a:ea typeface="宋体" panose="02010600030101010101" pitchFamily="2" charset="-122"/>
                <a:cs typeface="+mn-cs"/>
              </a:rPr>
              <a:t>设计方案</a:t>
            </a:r>
            <a:endParaRPr kumimoji="0" lang="en-US" altLang="zh-CN" sz="2400" b="0" i="0" u="none" strike="noStrike" kern="1200" cap="none" spc="0" normalizeH="0" baseline="0" noProof="0" dirty="0">
              <a:ln>
                <a:noFill/>
              </a:ln>
              <a:solidFill>
                <a:sysClr val="windowText" lastClr="000000">
                  <a:lumMod val="50000"/>
                  <a:lumOff val="50000"/>
                </a:sysClr>
              </a:solidFill>
              <a:effectLst/>
              <a:uLnTx/>
              <a:uFillTx/>
              <a:latin typeface="Calibri" panose="020F0502020204030204"/>
              <a:ea typeface="宋体" panose="02010600030101010101" pitchFamily="2" charset="-122"/>
              <a:cs typeface="+mn-cs"/>
            </a:endParaRPr>
          </a:p>
          <a:p>
            <a:pPr marL="228594" marR="0" lvl="0" indent="-228594" algn="l" defTabSz="914377" rtl="0" eaLnBrk="1" fontAlgn="auto" latinLnBrk="0" hangingPunct="1">
              <a:lnSpc>
                <a:spcPct val="200000"/>
              </a:lnSpc>
              <a:spcBef>
                <a:spcPts val="1000"/>
              </a:spcBef>
              <a:spcAft>
                <a:spcPts val="0"/>
              </a:spcAft>
              <a:buClrTx/>
              <a:buSzTx/>
              <a:buFont typeface="Arial" panose="020B0604020202020204" pitchFamily="34" charset="0"/>
              <a:buChar char="•"/>
              <a:tabLst/>
              <a:defRPr/>
            </a:pPr>
            <a:r>
              <a:rPr lang="zh-CN" altLang="en-US" sz="2400" dirty="0">
                <a:solidFill>
                  <a:sysClr val="windowText" lastClr="000000">
                    <a:lumMod val="50000"/>
                    <a:lumOff val="50000"/>
                  </a:sysClr>
                </a:solidFill>
                <a:latin typeface="Calibri" panose="020F0502020204030204"/>
                <a:ea typeface="宋体" panose="02010600030101010101" pitchFamily="2" charset="-122"/>
              </a:rPr>
              <a:t>下阶段</a:t>
            </a:r>
            <a:r>
              <a:rPr kumimoji="0" lang="zh-CN" altLang="en-US" sz="2400" b="0" i="0" u="none" strike="noStrike" kern="1200" cap="none" spc="0" normalizeH="0" baseline="0" noProof="0" dirty="0">
                <a:ln>
                  <a:noFill/>
                </a:ln>
                <a:solidFill>
                  <a:sysClr val="windowText" lastClr="000000">
                    <a:lumMod val="50000"/>
                    <a:lumOff val="50000"/>
                  </a:sysClr>
                </a:solidFill>
                <a:effectLst/>
                <a:uLnTx/>
                <a:uFillTx/>
                <a:latin typeface="Calibri" panose="020F0502020204030204"/>
                <a:ea typeface="宋体" panose="02010600030101010101" pitchFamily="2" charset="-122"/>
                <a:cs typeface="+mn-cs"/>
              </a:rPr>
              <a:t>安排</a:t>
            </a:r>
          </a:p>
        </p:txBody>
      </p:sp>
    </p:spTree>
    <p:extLst>
      <p:ext uri="{BB962C8B-B14F-4D97-AF65-F5344CB8AC3E}">
        <p14:creationId xmlns:p14="http://schemas.microsoft.com/office/powerpoint/2010/main" val="1370722699"/>
      </p:ext>
    </p:extLst>
  </p:cSld>
  <p:clrMapOvr>
    <a:masterClrMapping/>
  </p:clrMapOvr>
  <mc:AlternateContent xmlns:mc="http://schemas.openxmlformats.org/markup-compatibility/2006">
    <mc:Choice xmlns:p14="http://schemas.microsoft.com/office/powerpoint/2010/main" Requires="p14">
      <p:transition spd="slow" p14:dur="2000" advTm="587"/>
    </mc:Choice>
    <mc:Fallback>
      <p:transition spd="slow" advTm="58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CB92F829-582C-461A-9E91-A8EF1D849C4E}"/>
              </a:ext>
            </a:extLst>
          </p:cNvPr>
          <p:cNvSpPr>
            <a:spLocks noGrp="1"/>
          </p:cNvSpPr>
          <p:nvPr>
            <p:ph type="title"/>
          </p:nvPr>
        </p:nvSpPr>
        <p:spPr/>
        <p:txBody>
          <a:bodyPr/>
          <a:lstStyle/>
          <a:p>
            <a:r>
              <a:rPr lang="zh-CN" altLang="en-US" dirty="0"/>
              <a:t>读出通道</a:t>
            </a:r>
          </a:p>
        </p:txBody>
      </p:sp>
      <p:sp>
        <p:nvSpPr>
          <p:cNvPr id="4" name="灯片编号占位符 3">
            <a:extLst>
              <a:ext uri="{FF2B5EF4-FFF2-40B4-BE49-F238E27FC236}">
                <a16:creationId xmlns:a16="http://schemas.microsoft.com/office/drawing/2014/main" id="{90A44BCC-4BFF-4EC0-BAB5-749EECA0E89F}"/>
              </a:ext>
            </a:extLst>
          </p:cNvPr>
          <p:cNvSpPr>
            <a:spLocks noGrp="1"/>
          </p:cNvSpPr>
          <p:nvPr>
            <p:ph type="sldNum" sz="quarter" idx="12"/>
          </p:nvPr>
        </p:nvSpPr>
        <p:spPr/>
        <p:txBody>
          <a:bodyPr/>
          <a:lstStyle/>
          <a:p>
            <a:fld id="{C40B4FF0-5E72-4B05-8317-861D4184A370}" type="slidenum">
              <a:rPr lang="zh-CN" altLang="en-US" smtClean="0"/>
              <a:pPr/>
              <a:t>3</a:t>
            </a:fld>
            <a:endParaRPr lang="zh-CN" altLang="en-US" dirty="0"/>
          </a:p>
        </p:txBody>
      </p:sp>
      <p:sp>
        <p:nvSpPr>
          <p:cNvPr id="5" name="文本框 4">
            <a:extLst>
              <a:ext uri="{FF2B5EF4-FFF2-40B4-BE49-F238E27FC236}">
                <a16:creationId xmlns:a16="http://schemas.microsoft.com/office/drawing/2014/main" id="{FB5EFA54-2FCA-439F-8EC1-D54556B91CE6}"/>
              </a:ext>
            </a:extLst>
          </p:cNvPr>
          <p:cNvSpPr txBox="1"/>
          <p:nvPr/>
        </p:nvSpPr>
        <p:spPr>
          <a:xfrm>
            <a:off x="962527" y="5752679"/>
            <a:ext cx="9148011" cy="369332"/>
          </a:xfrm>
          <a:prstGeom prst="rect">
            <a:avLst/>
          </a:prstGeom>
          <a:noFill/>
        </p:spPr>
        <p:txBody>
          <a:bodyPr wrap="square">
            <a:spAutoFit/>
          </a:bodyPr>
          <a:lstStyle/>
          <a:p>
            <a:r>
              <a:rPr lang="zh-CN" altLang="en-US" dirty="0">
                <a:latin typeface="微软雅黑" panose="020B0503020204020204" pitchFamily="34" charset="-122"/>
                <a:ea typeface="微软雅黑" panose="020B0503020204020204" pitchFamily="34" charset="-122"/>
              </a:rPr>
              <a:t>一条塑料闪烁体两端各一个SiPM读出，一层20条，通道数保守估计至少</a:t>
            </a:r>
            <a:r>
              <a:rPr lang="en-US" altLang="zh-CN" dirty="0">
                <a:latin typeface="微软雅黑" panose="020B0503020204020204" pitchFamily="34" charset="-122"/>
                <a:ea typeface="微软雅黑" panose="020B0503020204020204" pitchFamily="34" charset="-122"/>
              </a:rPr>
              <a:t>100+</a:t>
            </a:r>
            <a:r>
              <a:rPr lang="zh-CN" altLang="en-US" dirty="0">
                <a:latin typeface="微软雅黑" panose="020B0503020204020204" pitchFamily="34" charset="-122"/>
                <a:ea typeface="微软雅黑" panose="020B0503020204020204" pitchFamily="34" charset="-122"/>
              </a:rPr>
              <a:t>。</a:t>
            </a:r>
          </a:p>
        </p:txBody>
      </p:sp>
      <p:pic>
        <p:nvPicPr>
          <p:cNvPr id="6" name="图片 5">
            <a:extLst>
              <a:ext uri="{FF2B5EF4-FFF2-40B4-BE49-F238E27FC236}">
                <a16:creationId xmlns:a16="http://schemas.microsoft.com/office/drawing/2014/main" id="{D37DC6C3-BBDC-4A6B-8BE7-74161CD3235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9436"/>
          <a:stretch/>
        </p:blipFill>
        <p:spPr>
          <a:xfrm>
            <a:off x="2968358" y="2273736"/>
            <a:ext cx="5802089" cy="3116264"/>
          </a:xfrm>
          <a:prstGeom prst="rect">
            <a:avLst/>
          </a:prstGeom>
        </p:spPr>
      </p:pic>
      <p:sp>
        <p:nvSpPr>
          <p:cNvPr id="7" name="文本框 6">
            <a:extLst>
              <a:ext uri="{FF2B5EF4-FFF2-40B4-BE49-F238E27FC236}">
                <a16:creationId xmlns:a16="http://schemas.microsoft.com/office/drawing/2014/main" id="{CEB09BE3-6865-40FC-B07A-4404ADBFD9AF}"/>
              </a:ext>
            </a:extLst>
          </p:cNvPr>
          <p:cNvSpPr txBox="1"/>
          <p:nvPr/>
        </p:nvSpPr>
        <p:spPr>
          <a:xfrm>
            <a:off x="800097" y="1298637"/>
            <a:ext cx="10138610" cy="923330"/>
          </a:xfrm>
          <a:prstGeom prst="rect">
            <a:avLst/>
          </a:prstGeom>
          <a:noFill/>
        </p:spPr>
        <p:txBody>
          <a:bodyPr wrap="square">
            <a:spAutoFit/>
          </a:bodyPr>
          <a:lstStyle/>
          <a:p>
            <a:r>
              <a:rPr lang="zh-CN" altLang="en-US" dirty="0">
                <a:latin typeface="微软雅黑" panose="020B0503020204020204" pitchFamily="34" charset="-122"/>
                <a:ea typeface="微软雅黑" panose="020B0503020204020204" pitchFamily="34" charset="-122"/>
              </a:rPr>
              <a:t>塑料闪烁体是一种受到射线或粒子束的激发时，能够发出光闪烁的材料，由</a:t>
            </a:r>
            <a:r>
              <a:rPr lang="en-US" altLang="zh-CN" dirty="0" err="1">
                <a:latin typeface="微软雅黑" panose="020B0503020204020204" pitchFamily="34" charset="-122"/>
                <a:ea typeface="微软雅黑" panose="020B0503020204020204" pitchFamily="34" charset="-122"/>
              </a:rPr>
              <a:t>SiPM</a:t>
            </a:r>
            <a:r>
              <a:rPr lang="zh-CN" altLang="en-US" dirty="0">
                <a:latin typeface="微软雅黑" panose="020B0503020204020204" pitchFamily="34" charset="-122"/>
                <a:ea typeface="微软雅黑" panose="020B0503020204020204" pitchFamily="34" charset="-122"/>
              </a:rPr>
              <a:t>用于检测光信号，产生一个可测量的电流脉冲，通过对整个</a:t>
            </a:r>
            <a:r>
              <a:rPr lang="en-US" altLang="zh-CN" dirty="0" err="1">
                <a:latin typeface="微软雅黑" panose="020B0503020204020204" pitchFamily="34" charset="-122"/>
                <a:ea typeface="微软雅黑" panose="020B0503020204020204" pitchFamily="34" charset="-122"/>
              </a:rPr>
              <a:t>SiPM</a:t>
            </a:r>
            <a:r>
              <a:rPr lang="zh-CN" altLang="en-US" dirty="0">
                <a:latin typeface="微软雅黑" panose="020B0503020204020204" pitchFamily="34" charset="-122"/>
                <a:ea typeface="微软雅黑" panose="020B0503020204020204" pitchFamily="34" charset="-122"/>
              </a:rPr>
              <a:t>阵列中的微单元进行并行读出和处理，获得时间信号和能量信号。</a:t>
            </a:r>
          </a:p>
        </p:txBody>
      </p:sp>
    </p:spTree>
    <p:extLst>
      <p:ext uri="{BB962C8B-B14F-4D97-AF65-F5344CB8AC3E}">
        <p14:creationId xmlns:p14="http://schemas.microsoft.com/office/powerpoint/2010/main" val="2442506434"/>
      </p:ext>
    </p:extLst>
  </p:cSld>
  <p:clrMapOvr>
    <a:masterClrMapping/>
  </p:clrMapOvr>
  <mc:AlternateContent xmlns:mc="http://schemas.openxmlformats.org/markup-compatibility/2006">
    <mc:Choice xmlns:p14="http://schemas.microsoft.com/office/powerpoint/2010/main" Requires="p14">
      <p:transition spd="slow" p14:dur="2000" advTm="2173"/>
    </mc:Choice>
    <mc:Fallback>
      <p:transition spd="slow" advTm="2173"/>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6D7832C1-1F00-43B1-9B5F-BCE7C9CCD854}"/>
              </a:ext>
            </a:extLst>
          </p:cNvPr>
          <p:cNvSpPr>
            <a:spLocks noGrp="1"/>
          </p:cNvSpPr>
          <p:nvPr>
            <p:ph type="title"/>
          </p:nvPr>
        </p:nvSpPr>
        <p:spPr/>
        <p:txBody>
          <a:bodyPr/>
          <a:lstStyle/>
          <a:p>
            <a:r>
              <a:rPr lang="zh-CN" altLang="en-US" dirty="0"/>
              <a:t>饱和问题</a:t>
            </a:r>
          </a:p>
        </p:txBody>
      </p:sp>
      <p:sp>
        <p:nvSpPr>
          <p:cNvPr id="4" name="灯片编号占位符 3">
            <a:extLst>
              <a:ext uri="{FF2B5EF4-FFF2-40B4-BE49-F238E27FC236}">
                <a16:creationId xmlns:a16="http://schemas.microsoft.com/office/drawing/2014/main" id="{37ED123D-CCC4-47A2-9AE4-C889BBDB407A}"/>
              </a:ext>
            </a:extLst>
          </p:cNvPr>
          <p:cNvSpPr>
            <a:spLocks noGrp="1"/>
          </p:cNvSpPr>
          <p:nvPr>
            <p:ph type="sldNum" sz="quarter" idx="12"/>
          </p:nvPr>
        </p:nvSpPr>
        <p:spPr/>
        <p:txBody>
          <a:bodyPr/>
          <a:lstStyle/>
          <a:p>
            <a:fld id="{C40B4FF0-5E72-4B05-8317-861D4184A370}" type="slidenum">
              <a:rPr lang="zh-CN" altLang="en-US" smtClean="0"/>
              <a:pPr/>
              <a:t>4</a:t>
            </a:fld>
            <a:endParaRPr lang="zh-CN" altLang="en-US" dirty="0"/>
          </a:p>
        </p:txBody>
      </p:sp>
      <p:pic>
        <p:nvPicPr>
          <p:cNvPr id="5" name="图片 4">
            <a:extLst>
              <a:ext uri="{FF2B5EF4-FFF2-40B4-BE49-F238E27FC236}">
                <a16:creationId xmlns:a16="http://schemas.microsoft.com/office/drawing/2014/main" id="{A7CE785D-7005-4502-AC84-BC75771482C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643" y="1541199"/>
            <a:ext cx="3953935" cy="2782147"/>
          </a:xfrm>
          <a:prstGeom prst="rect">
            <a:avLst/>
          </a:prstGeom>
          <a:noFill/>
          <a:ln>
            <a:noFill/>
          </a:ln>
        </p:spPr>
      </p:pic>
      <p:pic>
        <p:nvPicPr>
          <p:cNvPr id="6" name="图片 5">
            <a:extLst>
              <a:ext uri="{FF2B5EF4-FFF2-40B4-BE49-F238E27FC236}">
                <a16:creationId xmlns:a16="http://schemas.microsoft.com/office/drawing/2014/main" id="{2BB3F21B-D6E0-42DB-AE13-96F87EA349C1}"/>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11515" y="1541200"/>
            <a:ext cx="4411133" cy="2782146"/>
          </a:xfrm>
          <a:prstGeom prst="rect">
            <a:avLst/>
          </a:prstGeom>
          <a:noFill/>
          <a:ln>
            <a:noFill/>
          </a:ln>
        </p:spPr>
      </p:pic>
      <p:sp>
        <p:nvSpPr>
          <p:cNvPr id="7" name="文本框 6">
            <a:extLst>
              <a:ext uri="{FF2B5EF4-FFF2-40B4-BE49-F238E27FC236}">
                <a16:creationId xmlns:a16="http://schemas.microsoft.com/office/drawing/2014/main" id="{F2622C1C-79C8-4F04-A4EE-40432502741F}"/>
              </a:ext>
            </a:extLst>
          </p:cNvPr>
          <p:cNvSpPr txBox="1"/>
          <p:nvPr/>
        </p:nvSpPr>
        <p:spPr>
          <a:xfrm>
            <a:off x="2025315" y="4873992"/>
            <a:ext cx="8513234" cy="707886"/>
          </a:xfrm>
          <a:prstGeom prst="rect">
            <a:avLst/>
          </a:prstGeom>
          <a:noFill/>
        </p:spPr>
        <p:txBody>
          <a:bodyPr wrap="square">
            <a:spAutoFit/>
          </a:bodyPr>
          <a:lstStyle/>
          <a:p>
            <a:r>
              <a:rPr lang="zh-CN" altLang="zh-CN" sz="2000" dirty="0">
                <a:effectLst/>
                <a:latin typeface="微软雅黑" panose="020B0503020204020204" pitchFamily="34" charset="-122"/>
                <a:ea typeface="微软雅黑" panose="020B0503020204020204" pitchFamily="34" charset="-122"/>
                <a:cs typeface="Times New Roman" panose="02020603050405020304" pitchFamily="18" charset="0"/>
              </a:rPr>
              <a:t>图为</a:t>
            </a:r>
            <a:r>
              <a:rPr lang="en-US" altLang="zh-CN" sz="2000" dirty="0" err="1">
                <a:effectLst/>
                <a:latin typeface="微软雅黑" panose="020B0503020204020204" pitchFamily="34" charset="-122"/>
                <a:ea typeface="微软雅黑" panose="020B0503020204020204" pitchFamily="34" charset="-122"/>
              </a:rPr>
              <a:t>SensL</a:t>
            </a:r>
            <a:r>
              <a:rPr lang="en-US" altLang="zh-CN" sz="2000" dirty="0">
                <a:effectLst/>
                <a:latin typeface="微软雅黑" panose="020B0503020204020204" pitchFamily="34" charset="-122"/>
                <a:ea typeface="微软雅黑" panose="020B0503020204020204" pitchFamily="34" charset="-122"/>
              </a:rPr>
              <a:t> FC/FJ </a:t>
            </a:r>
            <a:r>
              <a:rPr lang="zh-CN" altLang="zh-CN" sz="2000" dirty="0">
                <a:effectLst/>
                <a:latin typeface="微软雅黑" panose="020B0503020204020204" pitchFamily="34" charset="-122"/>
                <a:ea typeface="微软雅黑" panose="020B0503020204020204" pitchFamily="34" charset="-122"/>
                <a:cs typeface="Times New Roman" panose="02020603050405020304" pitchFamily="18" charset="0"/>
              </a:rPr>
              <a:t>系列单光子探测器输出的</a:t>
            </a:r>
            <a:r>
              <a:rPr lang="en-US" altLang="zh-CN" sz="2000" dirty="0">
                <a:effectLst/>
                <a:latin typeface="微软雅黑" panose="020B0503020204020204" pitchFamily="34" charset="-122"/>
                <a:ea typeface="微软雅黑" panose="020B0503020204020204" pitchFamily="34" charset="-122"/>
              </a:rPr>
              <a:t>Standard Output</a:t>
            </a:r>
            <a:r>
              <a:rPr lang="zh-CN" altLang="zh-CN" sz="2000" dirty="0">
                <a:effectLst/>
                <a:latin typeface="微软雅黑" panose="020B0503020204020204" pitchFamily="34" charset="-122"/>
                <a:ea typeface="微软雅黑" panose="020B0503020204020204" pitchFamily="34" charset="-122"/>
                <a:cs typeface="Times New Roman" panose="02020603050405020304" pitchFamily="18" charset="0"/>
              </a:rPr>
              <a:t>信号，当</a:t>
            </a:r>
            <a:r>
              <a:rPr lang="en-US" altLang="zh-CN" sz="2000" dirty="0">
                <a:effectLst/>
                <a:latin typeface="微软雅黑" panose="020B0503020204020204" pitchFamily="34" charset="-122"/>
                <a:ea typeface="微软雅黑" panose="020B0503020204020204" pitchFamily="34" charset="-122"/>
              </a:rPr>
              <a:t>voltages</a:t>
            </a:r>
            <a:r>
              <a:rPr lang="zh-CN" altLang="zh-CN" sz="2000" dirty="0">
                <a:effectLst/>
                <a:latin typeface="微软雅黑" panose="020B0503020204020204" pitchFamily="34" charset="-122"/>
                <a:ea typeface="微软雅黑" panose="020B0503020204020204" pitchFamily="34" charset="-122"/>
                <a:cs typeface="Times New Roman" panose="02020603050405020304" pitchFamily="18" charset="0"/>
              </a:rPr>
              <a:t>上升到一定程度时，放大信号出现饱和</a:t>
            </a:r>
            <a:endParaRPr lang="zh-CN" altLang="en-US"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902404499"/>
      </p:ext>
    </p:extLst>
  </p:cSld>
  <p:clrMapOvr>
    <a:masterClrMapping/>
  </p:clrMapOvr>
  <mc:AlternateContent xmlns:mc="http://schemas.openxmlformats.org/markup-compatibility/2006">
    <mc:Choice xmlns:p14="http://schemas.microsoft.com/office/powerpoint/2010/main" Requires="p14">
      <p:transition spd="slow" p14:dur="2000" advTm="41860"/>
    </mc:Choice>
    <mc:Fallback>
      <p:transition spd="slow" advTm="4186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7DE59E9E-FAA7-42C0-953B-4AF821334E0B}"/>
              </a:ext>
            </a:extLst>
          </p:cNvPr>
          <p:cNvSpPr>
            <a:spLocks noGrp="1"/>
          </p:cNvSpPr>
          <p:nvPr>
            <p:ph type="title"/>
          </p:nvPr>
        </p:nvSpPr>
        <p:spPr/>
        <p:txBody>
          <a:bodyPr/>
          <a:lstStyle/>
          <a:p>
            <a:r>
              <a:rPr lang="zh-CN" altLang="en-US" dirty="0"/>
              <a:t>设计需求</a:t>
            </a:r>
          </a:p>
        </p:txBody>
      </p:sp>
      <p:sp>
        <p:nvSpPr>
          <p:cNvPr id="4" name="灯片编号占位符 3">
            <a:extLst>
              <a:ext uri="{FF2B5EF4-FFF2-40B4-BE49-F238E27FC236}">
                <a16:creationId xmlns:a16="http://schemas.microsoft.com/office/drawing/2014/main" id="{0A511660-4EB1-441D-9425-154F07788F8B}"/>
              </a:ext>
            </a:extLst>
          </p:cNvPr>
          <p:cNvSpPr>
            <a:spLocks noGrp="1"/>
          </p:cNvSpPr>
          <p:nvPr>
            <p:ph type="sldNum" sz="quarter" idx="12"/>
          </p:nvPr>
        </p:nvSpPr>
        <p:spPr/>
        <p:txBody>
          <a:bodyPr/>
          <a:lstStyle/>
          <a:p>
            <a:fld id="{C40B4FF0-5E72-4B05-8317-861D4184A370}" type="slidenum">
              <a:rPr lang="zh-CN" altLang="en-US" smtClean="0"/>
              <a:pPr/>
              <a:t>5</a:t>
            </a:fld>
            <a:endParaRPr lang="zh-CN" altLang="en-US" dirty="0"/>
          </a:p>
        </p:txBody>
      </p:sp>
      <p:sp>
        <p:nvSpPr>
          <p:cNvPr id="5" name="文本框 4">
            <a:extLst>
              <a:ext uri="{FF2B5EF4-FFF2-40B4-BE49-F238E27FC236}">
                <a16:creationId xmlns:a16="http://schemas.microsoft.com/office/drawing/2014/main" id="{3756CBE5-AAF6-4189-A53B-5C1DEBA8D478}"/>
              </a:ext>
            </a:extLst>
          </p:cNvPr>
          <p:cNvSpPr txBox="1"/>
          <p:nvPr/>
        </p:nvSpPr>
        <p:spPr>
          <a:xfrm>
            <a:off x="745177" y="1224842"/>
            <a:ext cx="5026281" cy="6398034"/>
          </a:xfrm>
          <a:prstGeom prst="rect">
            <a:avLst/>
          </a:prstGeom>
          <a:noFill/>
        </p:spPr>
        <p:txBody>
          <a:bodyPr wrap="square">
            <a:spAutoFit/>
          </a:bodyPr>
          <a:lstStyle/>
          <a:p>
            <a:pPr marL="457200" indent="-457200">
              <a:lnSpc>
                <a:spcPct val="250000"/>
              </a:lnSpc>
              <a:buFont typeface="+mj-lt"/>
              <a:buAutoNum type="arabicPeriod"/>
            </a:pPr>
            <a:r>
              <a:rPr lang="zh-CN" altLang="en-US" sz="2400" dirty="0">
                <a:latin typeface="微软雅黑" panose="020B0503020204020204" pitchFamily="34" charset="-122"/>
                <a:ea typeface="微软雅黑" panose="020B0503020204020204" pitchFamily="34" charset="-122"/>
              </a:rPr>
              <a:t>每个sipm进行时间和能量测量</a:t>
            </a:r>
            <a:endParaRPr lang="en-US" altLang="zh-CN" sz="2400" dirty="0">
              <a:latin typeface="微软雅黑" panose="020B0503020204020204" pitchFamily="34" charset="-122"/>
              <a:ea typeface="微软雅黑" panose="020B0503020204020204" pitchFamily="34" charset="-122"/>
            </a:endParaRPr>
          </a:p>
          <a:p>
            <a:pPr marL="457200" indent="-457200">
              <a:lnSpc>
                <a:spcPct val="250000"/>
              </a:lnSpc>
              <a:buFont typeface="+mj-lt"/>
              <a:buAutoNum type="arabicPeriod"/>
            </a:pPr>
            <a:r>
              <a:rPr lang="zh-CN" altLang="en-US" sz="2400" dirty="0">
                <a:latin typeface="微软雅黑" panose="020B0503020204020204" pitchFamily="34" charset="-122"/>
                <a:ea typeface="微软雅黑" panose="020B0503020204020204" pitchFamily="34" charset="-122"/>
              </a:rPr>
              <a:t>增益可调放大器</a:t>
            </a:r>
            <a:endParaRPr lang="en-US" altLang="zh-CN" sz="2400" dirty="0">
              <a:latin typeface="微软雅黑" panose="020B0503020204020204" pitchFamily="34" charset="-122"/>
              <a:ea typeface="微软雅黑" panose="020B0503020204020204" pitchFamily="34" charset="-122"/>
            </a:endParaRPr>
          </a:p>
          <a:p>
            <a:pPr marL="457200" indent="-457200">
              <a:lnSpc>
                <a:spcPct val="250000"/>
              </a:lnSpc>
              <a:buFont typeface="+mj-lt"/>
              <a:buAutoNum type="arabicPeriod"/>
            </a:pPr>
            <a:r>
              <a:rPr lang="zh-CN" altLang="en-US" sz="2400" dirty="0">
                <a:latin typeface="微软雅黑" panose="020B0503020204020204" pitchFamily="34" charset="-122"/>
                <a:ea typeface="微软雅黑" panose="020B0503020204020204" pitchFamily="34" charset="-122"/>
              </a:rPr>
              <a:t>sipm高压供电</a:t>
            </a:r>
            <a:endParaRPr lang="en-US" altLang="zh-CN" sz="2400" dirty="0">
              <a:latin typeface="微软雅黑" panose="020B0503020204020204" pitchFamily="34" charset="-122"/>
              <a:ea typeface="微软雅黑" panose="020B0503020204020204" pitchFamily="34" charset="-122"/>
            </a:endParaRPr>
          </a:p>
          <a:p>
            <a:pPr marL="457200" indent="-457200">
              <a:lnSpc>
                <a:spcPct val="250000"/>
              </a:lnSpc>
              <a:buFont typeface="+mj-lt"/>
              <a:buAutoNum type="arabicPeriod"/>
            </a:pPr>
            <a:r>
              <a:rPr lang="zh-CN" altLang="en-US" sz="2400" dirty="0">
                <a:latin typeface="微软雅黑" panose="020B0503020204020204" pitchFamily="34" charset="-122"/>
                <a:ea typeface="微软雅黑" panose="020B0503020204020204" pitchFamily="34" charset="-122"/>
              </a:rPr>
              <a:t>温度监控和温度补偿电源</a:t>
            </a:r>
            <a:endParaRPr lang="en-US" altLang="zh-CN" sz="2400" dirty="0">
              <a:latin typeface="微软雅黑" panose="020B0503020204020204" pitchFamily="34" charset="-122"/>
              <a:ea typeface="微软雅黑" panose="020B0503020204020204" pitchFamily="34" charset="-122"/>
            </a:endParaRPr>
          </a:p>
          <a:p>
            <a:pPr>
              <a:lnSpc>
                <a:spcPct val="250000"/>
              </a:lnSpc>
            </a:pPr>
            <a:endParaRPr lang="en-US" altLang="zh-CN" sz="2400" dirty="0">
              <a:latin typeface="微软雅黑" panose="020B0503020204020204" pitchFamily="34" charset="-122"/>
              <a:ea typeface="微软雅黑" panose="020B0503020204020204" pitchFamily="34" charset="-122"/>
            </a:endParaRPr>
          </a:p>
          <a:p>
            <a:pPr>
              <a:lnSpc>
                <a:spcPct val="250000"/>
              </a:lnSpc>
            </a:pPr>
            <a:endParaRPr lang="en-US" altLang="zh-CN" sz="2400" dirty="0">
              <a:latin typeface="微软雅黑" panose="020B0503020204020204" pitchFamily="34" charset="-122"/>
              <a:ea typeface="微软雅黑" panose="020B0503020204020204" pitchFamily="34" charset="-122"/>
            </a:endParaRPr>
          </a:p>
          <a:p>
            <a:pPr>
              <a:lnSpc>
                <a:spcPct val="250000"/>
              </a:lnSpc>
            </a:pPr>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84111057"/>
      </p:ext>
    </p:extLst>
  </p:cSld>
  <p:clrMapOvr>
    <a:masterClrMapping/>
  </p:clrMapOvr>
  <mc:AlternateContent xmlns:mc="http://schemas.openxmlformats.org/markup-compatibility/2006">
    <mc:Choice xmlns:p14="http://schemas.microsoft.com/office/powerpoint/2010/main" Requires="p14">
      <p:transition spd="slow" p14:dur="2000" advTm="31638"/>
    </mc:Choice>
    <mc:Fallback>
      <p:transition spd="slow" advTm="3163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3F1D3130-0C8B-4F37-A50A-1A1DA7D51B7A}"/>
              </a:ext>
            </a:extLst>
          </p:cNvPr>
          <p:cNvSpPr>
            <a:spLocks noGrp="1"/>
          </p:cNvSpPr>
          <p:nvPr>
            <p:ph type="title"/>
          </p:nvPr>
        </p:nvSpPr>
        <p:spPr/>
        <p:txBody>
          <a:bodyPr/>
          <a:lstStyle/>
          <a:p>
            <a:r>
              <a:rPr lang="zh-CN" altLang="en-US" dirty="0"/>
              <a:t>目录</a:t>
            </a:r>
          </a:p>
        </p:txBody>
      </p:sp>
      <p:sp>
        <p:nvSpPr>
          <p:cNvPr id="4" name="灯片编号占位符 3">
            <a:extLst>
              <a:ext uri="{FF2B5EF4-FFF2-40B4-BE49-F238E27FC236}">
                <a16:creationId xmlns:a16="http://schemas.microsoft.com/office/drawing/2014/main" id="{D5C81588-44A1-41E7-A4AB-18862CF82094}"/>
              </a:ext>
            </a:extLst>
          </p:cNvPr>
          <p:cNvSpPr>
            <a:spLocks noGrp="1"/>
          </p:cNvSpPr>
          <p:nvPr>
            <p:ph type="sldNum" sz="quarter" idx="12"/>
          </p:nvPr>
        </p:nvSpPr>
        <p:spPr/>
        <p:txBody>
          <a:bodyPr/>
          <a:lstStyle/>
          <a:p>
            <a:fld id="{C40B4FF0-5E72-4B05-8317-861D4184A370}" type="slidenum">
              <a:rPr lang="zh-CN" altLang="en-US" smtClean="0"/>
              <a:pPr/>
              <a:t>6</a:t>
            </a:fld>
            <a:endParaRPr lang="zh-CN" altLang="en-US" dirty="0"/>
          </a:p>
        </p:txBody>
      </p:sp>
      <p:sp>
        <p:nvSpPr>
          <p:cNvPr id="6" name="内容占位符 2">
            <a:extLst>
              <a:ext uri="{FF2B5EF4-FFF2-40B4-BE49-F238E27FC236}">
                <a16:creationId xmlns:a16="http://schemas.microsoft.com/office/drawing/2014/main" id="{AF58771C-BDD6-4AC5-BF9C-793C14CEEA2F}"/>
              </a:ext>
            </a:extLst>
          </p:cNvPr>
          <p:cNvSpPr txBox="1">
            <a:spLocks/>
          </p:cNvSpPr>
          <p:nvPr/>
        </p:nvSpPr>
        <p:spPr>
          <a:xfrm>
            <a:off x="476251" y="1236930"/>
            <a:ext cx="10515600" cy="4859822"/>
          </a:xfrm>
          <a:prstGeom prst="rect">
            <a:avLst/>
          </a:prstGeom>
        </p:spPr>
        <p:txBody>
          <a:bodyPr vert="horz" lIns="91440" tIns="45720" rIns="91440" bIns="45720" rtlCol="0">
            <a:normAutofit/>
          </a:bodyPr>
          <a:lstStyle>
            <a:lvl1pPr marL="228594" indent="-228594" algn="l" defTabSz="914377"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Wingdings" panose="05000000000000000000" pitchFamily="2" charset="2"/>
              <a:buChar char="Ø"/>
              <a:defRPr sz="18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Wingdings" panose="05000000000000000000" pitchFamily="2" charset="2"/>
              <a:buChar char="ü"/>
              <a:defRPr sz="16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594" marR="0" lvl="0" indent="-228594" algn="l" defTabSz="914377" rtl="0" eaLnBrk="1" fontAlgn="auto" latinLnBrk="0" hangingPunct="1">
              <a:lnSpc>
                <a:spcPct val="200000"/>
              </a:lnSpc>
              <a:spcBef>
                <a:spcPts val="1000"/>
              </a:spcBef>
              <a:spcAft>
                <a:spcPts val="0"/>
              </a:spcAft>
              <a:buClrTx/>
              <a:buSzTx/>
              <a:buFont typeface="Arial" panose="020B0604020202020204" pitchFamily="34" charset="0"/>
              <a:buChar char="•"/>
              <a:tabLst/>
              <a:defRPr/>
            </a:pPr>
            <a:r>
              <a:rPr kumimoji="0" lang="zh-CN" altLang="en-US" sz="2400" b="0" i="0" u="none" strike="noStrike" kern="1200" cap="none" spc="0" normalizeH="0" baseline="0" noProof="0" dirty="0">
                <a:ln>
                  <a:noFill/>
                </a:ln>
                <a:solidFill>
                  <a:sysClr val="windowText" lastClr="000000">
                    <a:lumMod val="50000"/>
                    <a:lumOff val="50000"/>
                  </a:sysClr>
                </a:solidFill>
                <a:effectLst/>
                <a:uLnTx/>
                <a:uFillTx/>
                <a:latin typeface="Calibri" panose="020F0502020204030204"/>
                <a:ea typeface="宋体" panose="02010600030101010101" pitchFamily="2" charset="-122"/>
                <a:cs typeface="+mn-cs"/>
              </a:rPr>
              <a:t>背景需求</a:t>
            </a:r>
            <a:endParaRPr kumimoji="0" lang="en-US" altLang="zh-CN" sz="2400" b="0" i="0" u="none" strike="noStrike" kern="1200" cap="none" spc="0" normalizeH="0" baseline="0" noProof="0" dirty="0">
              <a:ln>
                <a:noFill/>
              </a:ln>
              <a:solidFill>
                <a:sysClr val="windowText" lastClr="000000">
                  <a:lumMod val="50000"/>
                  <a:lumOff val="50000"/>
                </a:sysClr>
              </a:solidFill>
              <a:effectLst/>
              <a:uLnTx/>
              <a:uFillTx/>
              <a:latin typeface="Calibri" panose="020F0502020204030204"/>
              <a:ea typeface="宋体" panose="02010600030101010101" pitchFamily="2" charset="-122"/>
              <a:cs typeface="+mn-cs"/>
            </a:endParaRPr>
          </a:p>
          <a:p>
            <a:pPr marL="228594" marR="0" lvl="0" indent="-228594" algn="l" defTabSz="914377" rtl="0" eaLnBrk="1" fontAlgn="auto" latinLnBrk="0" hangingPunct="1">
              <a:lnSpc>
                <a:spcPct val="200000"/>
              </a:lnSpc>
              <a:spcBef>
                <a:spcPts val="1000"/>
              </a:spcBef>
              <a:spcAft>
                <a:spcPts val="0"/>
              </a:spcAft>
              <a:buClrTx/>
              <a:buSzTx/>
              <a:buFont typeface="Arial" panose="020B0604020202020204" pitchFamily="34" charset="0"/>
              <a:buChar char="•"/>
              <a:tabLst/>
              <a:defRPr/>
            </a:pPr>
            <a:r>
              <a:rPr kumimoji="0" lang="zh-CN" altLang="en-US" sz="2400" b="1"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rPr>
              <a:t>设计方案</a:t>
            </a:r>
            <a:endParaRPr kumimoji="0" lang="en-US" altLang="zh-CN" sz="2400" b="0" i="0" u="none" strike="noStrike" kern="1200" cap="none" spc="0" normalizeH="0" baseline="0" noProof="0" dirty="0">
              <a:ln>
                <a:noFill/>
              </a:ln>
              <a:solidFill>
                <a:sysClr val="windowText" lastClr="000000">
                  <a:lumMod val="50000"/>
                  <a:lumOff val="50000"/>
                </a:sysClr>
              </a:solidFill>
              <a:effectLst/>
              <a:uLnTx/>
              <a:uFillTx/>
              <a:latin typeface="Calibri" panose="020F0502020204030204"/>
              <a:ea typeface="宋体" panose="02010600030101010101" pitchFamily="2" charset="-122"/>
              <a:cs typeface="+mn-cs"/>
            </a:endParaRPr>
          </a:p>
          <a:p>
            <a:pPr marL="228594" marR="0" lvl="0" indent="-228594" algn="l" defTabSz="914377" rtl="0" eaLnBrk="1" fontAlgn="auto" latinLnBrk="0" hangingPunct="1">
              <a:lnSpc>
                <a:spcPct val="200000"/>
              </a:lnSpc>
              <a:spcBef>
                <a:spcPts val="1000"/>
              </a:spcBef>
              <a:spcAft>
                <a:spcPts val="0"/>
              </a:spcAft>
              <a:buClrTx/>
              <a:buSzTx/>
              <a:buFont typeface="Arial" panose="020B0604020202020204" pitchFamily="34" charset="0"/>
              <a:buChar char="•"/>
              <a:tabLst/>
              <a:defRPr/>
            </a:pPr>
            <a:r>
              <a:rPr kumimoji="0" lang="zh-CN" altLang="en-US" sz="2400" b="0" i="0" u="none" strike="noStrike" kern="1200" cap="none" spc="0" normalizeH="0" baseline="0" noProof="0" dirty="0">
                <a:ln>
                  <a:noFill/>
                </a:ln>
                <a:solidFill>
                  <a:sysClr val="windowText" lastClr="000000">
                    <a:lumMod val="50000"/>
                    <a:lumOff val="50000"/>
                  </a:sysClr>
                </a:solidFill>
                <a:effectLst/>
                <a:uLnTx/>
                <a:uFillTx/>
                <a:latin typeface="Calibri" panose="020F0502020204030204"/>
                <a:ea typeface="宋体" panose="02010600030101010101" pitchFamily="2" charset="-122"/>
                <a:cs typeface="+mn-cs"/>
              </a:rPr>
              <a:t>下阶段安排</a:t>
            </a:r>
          </a:p>
        </p:txBody>
      </p:sp>
    </p:spTree>
    <p:extLst>
      <p:ext uri="{BB962C8B-B14F-4D97-AF65-F5344CB8AC3E}">
        <p14:creationId xmlns:p14="http://schemas.microsoft.com/office/powerpoint/2010/main" val="2687329370"/>
      </p:ext>
    </p:extLst>
  </p:cSld>
  <p:clrMapOvr>
    <a:masterClrMapping/>
  </p:clrMapOvr>
  <mc:AlternateContent xmlns:mc="http://schemas.openxmlformats.org/markup-compatibility/2006">
    <mc:Choice xmlns:p14="http://schemas.microsoft.com/office/powerpoint/2010/main" Requires="p14">
      <p:transition spd="slow" p14:dur="2000" advTm="4549"/>
    </mc:Choice>
    <mc:Fallback>
      <p:transition spd="slow" advTm="454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9C4C8593-1546-45B4-A11C-252D381AE4D2}"/>
              </a:ext>
            </a:extLst>
          </p:cNvPr>
          <p:cNvSpPr>
            <a:spLocks noGrp="1"/>
          </p:cNvSpPr>
          <p:nvPr>
            <p:ph type="title"/>
          </p:nvPr>
        </p:nvSpPr>
        <p:spPr/>
        <p:txBody>
          <a:bodyPr/>
          <a:lstStyle/>
          <a:p>
            <a:r>
              <a:rPr lang="en-US" altLang="zh-CN" dirty="0" err="1"/>
              <a:t>SiPM</a:t>
            </a:r>
            <a:r>
              <a:rPr lang="zh-CN" altLang="en-US" dirty="0"/>
              <a:t>选型</a:t>
            </a:r>
          </a:p>
        </p:txBody>
      </p:sp>
      <p:sp>
        <p:nvSpPr>
          <p:cNvPr id="4" name="灯片编号占位符 3">
            <a:extLst>
              <a:ext uri="{FF2B5EF4-FFF2-40B4-BE49-F238E27FC236}">
                <a16:creationId xmlns:a16="http://schemas.microsoft.com/office/drawing/2014/main" id="{23C87C48-E7A2-4A33-9DD5-D2B4ACD7AD11}"/>
              </a:ext>
            </a:extLst>
          </p:cNvPr>
          <p:cNvSpPr>
            <a:spLocks noGrp="1"/>
          </p:cNvSpPr>
          <p:nvPr>
            <p:ph type="sldNum" sz="quarter" idx="12"/>
          </p:nvPr>
        </p:nvSpPr>
        <p:spPr/>
        <p:txBody>
          <a:bodyPr/>
          <a:lstStyle/>
          <a:p>
            <a:fld id="{C40B4FF0-5E72-4B05-8317-861D4184A370}" type="slidenum">
              <a:rPr lang="zh-CN" altLang="en-US" smtClean="0"/>
              <a:pPr/>
              <a:t>7</a:t>
            </a:fld>
            <a:endParaRPr lang="zh-CN" altLang="en-US" dirty="0"/>
          </a:p>
        </p:txBody>
      </p:sp>
      <p:pic>
        <p:nvPicPr>
          <p:cNvPr id="5" name="图片 4">
            <a:extLst>
              <a:ext uri="{FF2B5EF4-FFF2-40B4-BE49-F238E27FC236}">
                <a16:creationId xmlns:a16="http://schemas.microsoft.com/office/drawing/2014/main" id="{22EBE724-7A8D-42AC-85F0-1ECBEDF2D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8171" y="2027908"/>
            <a:ext cx="5582429" cy="3181794"/>
          </a:xfrm>
          <a:prstGeom prst="rect">
            <a:avLst/>
          </a:prstGeom>
        </p:spPr>
      </p:pic>
    </p:spTree>
    <p:extLst>
      <p:ext uri="{BB962C8B-B14F-4D97-AF65-F5344CB8AC3E}">
        <p14:creationId xmlns:p14="http://schemas.microsoft.com/office/powerpoint/2010/main" val="2338662193"/>
      </p:ext>
    </p:extLst>
  </p:cSld>
  <p:clrMapOvr>
    <a:masterClrMapping/>
  </p:clrMapOvr>
  <mc:AlternateContent xmlns:mc="http://schemas.openxmlformats.org/markup-compatibility/2006">
    <mc:Choice xmlns:p14="http://schemas.microsoft.com/office/powerpoint/2010/main" Requires="p14">
      <p:transition spd="slow" p14:dur="2000" advTm="35917"/>
    </mc:Choice>
    <mc:Fallback>
      <p:transition spd="slow" advTm="3591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F3C79BB1-2ECD-472A-872F-53F1E7855425}"/>
              </a:ext>
            </a:extLst>
          </p:cNvPr>
          <p:cNvSpPr>
            <a:spLocks noGrp="1"/>
          </p:cNvSpPr>
          <p:nvPr>
            <p:ph type="title"/>
          </p:nvPr>
        </p:nvSpPr>
        <p:spPr/>
        <p:txBody>
          <a:bodyPr/>
          <a:lstStyle/>
          <a:p>
            <a:r>
              <a:rPr lang="zh-CN" altLang="en-US" dirty="0"/>
              <a:t>输出波形</a:t>
            </a:r>
          </a:p>
        </p:txBody>
      </p:sp>
      <p:sp>
        <p:nvSpPr>
          <p:cNvPr id="4" name="灯片编号占位符 3">
            <a:extLst>
              <a:ext uri="{FF2B5EF4-FFF2-40B4-BE49-F238E27FC236}">
                <a16:creationId xmlns:a16="http://schemas.microsoft.com/office/drawing/2014/main" id="{F91C2EB4-98DC-43BF-B9D0-DFB999E57607}"/>
              </a:ext>
            </a:extLst>
          </p:cNvPr>
          <p:cNvSpPr>
            <a:spLocks noGrp="1"/>
          </p:cNvSpPr>
          <p:nvPr>
            <p:ph type="sldNum" sz="quarter" idx="12"/>
          </p:nvPr>
        </p:nvSpPr>
        <p:spPr/>
        <p:txBody>
          <a:bodyPr/>
          <a:lstStyle/>
          <a:p>
            <a:fld id="{C40B4FF0-5E72-4B05-8317-861D4184A370}" type="slidenum">
              <a:rPr lang="zh-CN" altLang="en-US" smtClean="0"/>
              <a:pPr/>
              <a:t>8</a:t>
            </a:fld>
            <a:endParaRPr lang="zh-CN" altLang="en-US" dirty="0"/>
          </a:p>
        </p:txBody>
      </p:sp>
      <p:pic>
        <p:nvPicPr>
          <p:cNvPr id="5" name="图片 4">
            <a:extLst>
              <a:ext uri="{FF2B5EF4-FFF2-40B4-BE49-F238E27FC236}">
                <a16:creationId xmlns:a16="http://schemas.microsoft.com/office/drawing/2014/main" id="{D411B6F7-007B-49F1-AFBB-6C9C3C66EB8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0060" y="1581928"/>
            <a:ext cx="5281916" cy="3375083"/>
          </a:xfrm>
          <a:prstGeom prst="rect">
            <a:avLst/>
          </a:prstGeom>
          <a:noFill/>
          <a:ln>
            <a:noFill/>
          </a:ln>
        </p:spPr>
      </p:pic>
      <p:pic>
        <p:nvPicPr>
          <p:cNvPr id="6" name="图片 5">
            <a:extLst>
              <a:ext uri="{FF2B5EF4-FFF2-40B4-BE49-F238E27FC236}">
                <a16:creationId xmlns:a16="http://schemas.microsoft.com/office/drawing/2014/main" id="{97599346-6454-40BE-B6CF-FBF17A7E4605}"/>
              </a:ext>
            </a:extLst>
          </p:cNvPr>
          <p:cNvPicPr>
            <a:picLocks noChangeAspect="1"/>
          </p:cNvPicPr>
          <p:nvPr/>
        </p:nvPicPr>
        <p:blipFill>
          <a:blip r:embed="rId3"/>
          <a:stretch>
            <a:fillRect/>
          </a:stretch>
        </p:blipFill>
        <p:spPr>
          <a:xfrm>
            <a:off x="6477347" y="1882941"/>
            <a:ext cx="2479508" cy="2801276"/>
          </a:xfrm>
          <a:prstGeom prst="rect">
            <a:avLst/>
          </a:prstGeom>
        </p:spPr>
      </p:pic>
      <p:pic>
        <p:nvPicPr>
          <p:cNvPr id="7" name="图片 6">
            <a:extLst>
              <a:ext uri="{FF2B5EF4-FFF2-40B4-BE49-F238E27FC236}">
                <a16:creationId xmlns:a16="http://schemas.microsoft.com/office/drawing/2014/main" id="{D29EE2A9-FCB8-4F48-B6FB-9BE13E533EE3}"/>
              </a:ext>
            </a:extLst>
          </p:cNvPr>
          <p:cNvPicPr>
            <a:picLocks noChangeAspect="1"/>
          </p:cNvPicPr>
          <p:nvPr/>
        </p:nvPicPr>
        <p:blipFill>
          <a:blip r:embed="rId4"/>
          <a:stretch>
            <a:fillRect/>
          </a:stretch>
        </p:blipFill>
        <p:spPr>
          <a:xfrm>
            <a:off x="9042226" y="1881117"/>
            <a:ext cx="2259183" cy="2670794"/>
          </a:xfrm>
          <a:prstGeom prst="rect">
            <a:avLst/>
          </a:prstGeom>
        </p:spPr>
      </p:pic>
      <p:sp>
        <p:nvSpPr>
          <p:cNvPr id="8" name="文本框 7">
            <a:extLst>
              <a:ext uri="{FF2B5EF4-FFF2-40B4-BE49-F238E27FC236}">
                <a16:creationId xmlns:a16="http://schemas.microsoft.com/office/drawing/2014/main" id="{6A0FE903-849D-4F35-B1B0-A1EE41AEE27E}"/>
              </a:ext>
            </a:extLst>
          </p:cNvPr>
          <p:cNvSpPr txBox="1"/>
          <p:nvPr/>
        </p:nvSpPr>
        <p:spPr>
          <a:xfrm>
            <a:off x="1235788" y="5472016"/>
            <a:ext cx="10312375" cy="707886"/>
          </a:xfrm>
          <a:prstGeom prst="rect">
            <a:avLst/>
          </a:prstGeom>
          <a:noFill/>
        </p:spPr>
        <p:txBody>
          <a:bodyPr wrap="square">
            <a:spAutoFit/>
          </a:bodyPr>
          <a:lstStyle/>
          <a:p>
            <a:pPr marL="0" indent="0">
              <a:buNone/>
            </a:pPr>
            <a:r>
              <a:rPr lang="zh-CN" altLang="en-US" sz="2000" dirty="0">
                <a:latin typeface="微软雅黑" panose="020B0503020204020204" pitchFamily="34" charset="-122"/>
                <a:ea typeface="微软雅黑" panose="020B0503020204020204" pitchFamily="34" charset="-122"/>
              </a:rPr>
              <a:t>由于雪崩倍增及其被动淬灭产生信号的机制，标准</a:t>
            </a:r>
            <a:r>
              <a:rPr lang="en-US" altLang="zh-CN" sz="2000" dirty="0" err="1">
                <a:latin typeface="微软雅黑" panose="020B0503020204020204" pitchFamily="34" charset="-122"/>
                <a:ea typeface="微软雅黑" panose="020B0503020204020204" pitchFamily="34" charset="-122"/>
              </a:rPr>
              <a:t>SiPM</a:t>
            </a:r>
            <a:r>
              <a:rPr lang="zh-CN" altLang="en-US" sz="2000" dirty="0">
                <a:latin typeface="微软雅黑" panose="020B0503020204020204" pitchFamily="34" charset="-122"/>
                <a:ea typeface="微软雅黑" panose="020B0503020204020204" pitchFamily="34" charset="-122"/>
              </a:rPr>
              <a:t>在其</a:t>
            </a:r>
            <a:r>
              <a:rPr lang="en-US" altLang="zh-CN" sz="2000" dirty="0">
                <a:latin typeface="微软雅黑" panose="020B0503020204020204" pitchFamily="34" charset="-122"/>
                <a:ea typeface="微软雅黑" panose="020B0503020204020204" pitchFamily="34" charset="-122"/>
              </a:rPr>
              <a:t>SPE</a:t>
            </a:r>
            <a:r>
              <a:rPr lang="zh-CN" altLang="en-US" sz="2000" dirty="0">
                <a:latin typeface="微软雅黑" panose="020B0503020204020204" pitchFamily="34" charset="-122"/>
                <a:ea typeface="微软雅黑" panose="020B0503020204020204" pitchFamily="34" charset="-122"/>
              </a:rPr>
              <a:t>脉冲形状中呈现特别长的尾部。</a:t>
            </a:r>
            <a:endParaRPr lang="en-US"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893085287"/>
      </p:ext>
    </p:extLst>
  </p:cSld>
  <p:clrMapOvr>
    <a:masterClrMapping/>
  </p:clrMapOvr>
  <mc:AlternateContent xmlns:mc="http://schemas.openxmlformats.org/markup-compatibility/2006">
    <mc:Choice xmlns:p14="http://schemas.microsoft.com/office/powerpoint/2010/main" Requires="p14">
      <p:transition spd="slow" p14:dur="2000" advTm="36513"/>
    </mc:Choice>
    <mc:Fallback>
      <p:transition spd="slow" advTm="36513"/>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21CBE35E-E57F-4AEE-A722-5C61BA596BBD}"/>
              </a:ext>
            </a:extLst>
          </p:cNvPr>
          <p:cNvSpPr>
            <a:spLocks noGrp="1"/>
          </p:cNvSpPr>
          <p:nvPr>
            <p:ph type="title"/>
          </p:nvPr>
        </p:nvSpPr>
        <p:spPr/>
        <p:txBody>
          <a:bodyPr/>
          <a:lstStyle/>
          <a:p>
            <a:r>
              <a:rPr lang="en-US" altLang="zh-CN" dirty="0"/>
              <a:t>Fast Output</a:t>
            </a:r>
            <a:endParaRPr lang="zh-CN" altLang="en-US" dirty="0"/>
          </a:p>
        </p:txBody>
      </p:sp>
      <p:sp>
        <p:nvSpPr>
          <p:cNvPr id="4" name="灯片编号占位符 3">
            <a:extLst>
              <a:ext uri="{FF2B5EF4-FFF2-40B4-BE49-F238E27FC236}">
                <a16:creationId xmlns:a16="http://schemas.microsoft.com/office/drawing/2014/main" id="{C1F2030E-9FFE-4430-BA09-9EB687E5BCBD}"/>
              </a:ext>
            </a:extLst>
          </p:cNvPr>
          <p:cNvSpPr>
            <a:spLocks noGrp="1"/>
          </p:cNvSpPr>
          <p:nvPr>
            <p:ph type="sldNum" sz="quarter" idx="12"/>
          </p:nvPr>
        </p:nvSpPr>
        <p:spPr/>
        <p:txBody>
          <a:bodyPr/>
          <a:lstStyle/>
          <a:p>
            <a:fld id="{C40B4FF0-5E72-4B05-8317-861D4184A370}" type="slidenum">
              <a:rPr lang="zh-CN" altLang="en-US" smtClean="0"/>
              <a:pPr/>
              <a:t>9</a:t>
            </a:fld>
            <a:endParaRPr lang="zh-CN" altLang="en-US" dirty="0"/>
          </a:p>
        </p:txBody>
      </p:sp>
      <p:sp>
        <p:nvSpPr>
          <p:cNvPr id="5" name="文本框 4">
            <a:extLst>
              <a:ext uri="{FF2B5EF4-FFF2-40B4-BE49-F238E27FC236}">
                <a16:creationId xmlns:a16="http://schemas.microsoft.com/office/drawing/2014/main" id="{99EF54B7-8557-4EE0-80E8-DFB12A847860}"/>
              </a:ext>
            </a:extLst>
          </p:cNvPr>
          <p:cNvSpPr txBox="1"/>
          <p:nvPr/>
        </p:nvSpPr>
        <p:spPr>
          <a:xfrm>
            <a:off x="6532346" y="1922646"/>
            <a:ext cx="4016141" cy="1706878"/>
          </a:xfrm>
          <a:prstGeom prst="rect">
            <a:avLst/>
          </a:prstGeom>
          <a:noFill/>
        </p:spPr>
        <p:txBody>
          <a:bodyPr wrap="square">
            <a:spAutoFit/>
          </a:bodyPr>
          <a:lstStyle/>
          <a:p>
            <a:pPr marL="285750" indent="-285750">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电容耦合输出</a:t>
            </a:r>
            <a:endParaRPr lang="en-US" altLang="zh-CN" dirty="0">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交流耦合，不提供任何直流信息</a:t>
            </a:r>
            <a:endParaRPr lang="en-US" altLang="zh-CN" dirty="0">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没有净电荷转移</a:t>
            </a:r>
            <a:endParaRPr lang="en-US" altLang="zh-CN" dirty="0">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幅度与发射的微电池数量成正比</a:t>
            </a:r>
            <a:endParaRPr lang="en-US" altLang="zh-CN" dirty="0">
              <a:latin typeface="微软雅黑" panose="020B0503020204020204" pitchFamily="34" charset="-122"/>
              <a:ea typeface="微软雅黑" panose="020B0503020204020204" pitchFamily="34" charset="-122"/>
            </a:endParaRPr>
          </a:p>
        </p:txBody>
      </p:sp>
      <p:pic>
        <p:nvPicPr>
          <p:cNvPr id="6" name="图片 5">
            <a:extLst>
              <a:ext uri="{FF2B5EF4-FFF2-40B4-BE49-F238E27FC236}">
                <a16:creationId xmlns:a16="http://schemas.microsoft.com/office/drawing/2014/main" id="{8E54C48B-F523-42D0-BDED-35C8B867EC0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6347" y="1234988"/>
            <a:ext cx="5510264" cy="3082195"/>
          </a:xfrm>
          <a:prstGeom prst="rect">
            <a:avLst/>
          </a:prstGeom>
          <a:noFill/>
          <a:ln>
            <a:noFill/>
          </a:ln>
        </p:spPr>
      </p:pic>
      <p:sp>
        <p:nvSpPr>
          <p:cNvPr id="7" name="内容占位符 2">
            <a:extLst>
              <a:ext uri="{FF2B5EF4-FFF2-40B4-BE49-F238E27FC236}">
                <a16:creationId xmlns:a16="http://schemas.microsoft.com/office/drawing/2014/main" id="{7FCB3050-AD97-4637-93E8-C6017C7F255D}"/>
              </a:ext>
            </a:extLst>
          </p:cNvPr>
          <p:cNvSpPr txBox="1">
            <a:spLocks/>
          </p:cNvSpPr>
          <p:nvPr/>
        </p:nvSpPr>
        <p:spPr>
          <a:xfrm>
            <a:off x="741346" y="4848980"/>
            <a:ext cx="10709308" cy="1639429"/>
          </a:xfrm>
          <a:prstGeom prst="rect">
            <a:avLst/>
          </a:prstGeom>
        </p:spPr>
        <p:txBody>
          <a:bodyPr vert="horz" lIns="91440" tIns="45720" rIns="91440" bIns="45720" rtlCol="0">
            <a:normAutofit/>
          </a:bodyPr>
          <a:lstStyle>
            <a:lvl1pPr marL="228594" indent="-228594" algn="l" defTabSz="914377"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Wingdings" panose="05000000000000000000" pitchFamily="2" charset="2"/>
              <a:buChar char="Ø"/>
              <a:defRPr sz="18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Wingdings" panose="05000000000000000000" pitchFamily="2" charset="2"/>
              <a:buChar char="ü"/>
              <a:defRPr sz="16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zh-CN" altLang="en-US" sz="1800" dirty="0">
                <a:latin typeface="微软雅黑" panose="020B0503020204020204" pitchFamily="34" charset="-122"/>
                <a:ea typeface="微软雅黑" panose="020B0503020204020204" pitchFamily="34" charset="-122"/>
              </a:rPr>
              <a:t>标准输出和快速输出既可以单独使用，也可以组合使用，既可以用于幅度，也可以用于定时。对于需要同时测量光脉冲的强度和时间的应用，直接从传感器获得单独的快速输出是很方便的，因为它减少了对额外电路的需求。</a:t>
            </a:r>
          </a:p>
          <a:p>
            <a:pPr>
              <a:lnSpc>
                <a:spcPct val="120000"/>
              </a:lnSpc>
            </a:pPr>
            <a:r>
              <a:rPr lang="zh-CN" altLang="en-US" sz="1800" dirty="0">
                <a:latin typeface="微软雅黑" panose="020B0503020204020204" pitchFamily="34" charset="-122"/>
                <a:ea typeface="微软雅黑" panose="020B0503020204020204" pitchFamily="34" charset="-122"/>
              </a:rPr>
              <a:t>可以同时使用这两种输出</a:t>
            </a:r>
            <a:r>
              <a:rPr lang="en-US" altLang="zh-CN" sz="1800" dirty="0">
                <a:latin typeface="微软雅黑" panose="020B0503020204020204" pitchFamily="34" charset="-122"/>
                <a:ea typeface="微软雅黑" panose="020B0503020204020204" pitchFamily="34" charset="-122"/>
              </a:rPr>
              <a:t>,</a:t>
            </a:r>
            <a:r>
              <a:rPr lang="zh-CN" altLang="en-US" sz="1800" dirty="0">
                <a:latin typeface="微软雅黑" panose="020B0503020204020204" pitchFamily="34" charset="-122"/>
                <a:ea typeface="微软雅黑" panose="020B0503020204020204" pitchFamily="34" charset="-122"/>
              </a:rPr>
              <a:t>通过单独的电路测量时间和电荷。</a:t>
            </a:r>
          </a:p>
          <a:p>
            <a:endParaRPr lang="zh-CN" altLang="en-US" dirty="0"/>
          </a:p>
        </p:txBody>
      </p:sp>
    </p:spTree>
    <p:extLst>
      <p:ext uri="{BB962C8B-B14F-4D97-AF65-F5344CB8AC3E}">
        <p14:creationId xmlns:p14="http://schemas.microsoft.com/office/powerpoint/2010/main" val="1583337282"/>
      </p:ext>
    </p:extLst>
  </p:cSld>
  <p:clrMapOvr>
    <a:masterClrMapping/>
  </p:clrMapOvr>
  <mc:AlternateContent xmlns:mc="http://schemas.openxmlformats.org/markup-compatibility/2006">
    <mc:Choice xmlns:p14="http://schemas.microsoft.com/office/powerpoint/2010/main" Requires="p14">
      <p:transition spd="slow" p14:dur="2000" advTm="50906"/>
    </mc:Choice>
    <mc:Fallback>
      <p:transition spd="slow" advTm="50906"/>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主题4">
  <a:themeElements>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qc2gwx3x">
      <a:majorFont>
        <a:latin typeface="Arial"/>
        <a:ea typeface="微软雅黑"/>
        <a:cs typeface=""/>
      </a:majorFont>
      <a:minorFont>
        <a:latin typeface="Arial"/>
        <a:ea typeface="微软雅黑"/>
        <a:cs typeface=""/>
      </a:minorFont>
    </a:fontScheme>
    <a:fmtScheme name="聚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extLst>
    <a:ext uri="{05A4C25C-085E-4340-85A3-A5531E510DB2}">
      <thm15:themeFamily xmlns:thm15="http://schemas.microsoft.com/office/thememl/2012/main" name="主题4" id="{5752A5BE-8854-4E8C-A100-ADC60D3A0BEF}" vid="{CFF60CD6-FBB4-40B4-AFE2-C97100B6E7EE}"/>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主题4</Template>
  <TotalTime>196776</TotalTime>
  <Words>413</Words>
  <Application>Microsoft Office PowerPoint</Application>
  <PresentationFormat>宽屏</PresentationFormat>
  <Paragraphs>77</Paragraphs>
  <Slides>16</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16</vt:i4>
      </vt:variant>
    </vt:vector>
  </HeadingPairs>
  <TitlesOfParts>
    <vt:vector size="27" baseType="lpstr">
      <vt:lpstr>等线</vt:lpstr>
      <vt:lpstr>思源黑体 CN Bold</vt:lpstr>
      <vt:lpstr>宋体</vt:lpstr>
      <vt:lpstr>微软雅黑</vt:lpstr>
      <vt:lpstr>Arial</vt:lpstr>
      <vt:lpstr>Calibri</vt:lpstr>
      <vt:lpstr>Lucida Sans Unicode</vt:lpstr>
      <vt:lpstr>Verdana</vt:lpstr>
      <vt:lpstr>Wingdings 2</vt:lpstr>
      <vt:lpstr>Wingdings 3</vt:lpstr>
      <vt:lpstr>主题4</vt:lpstr>
      <vt:lpstr>SiPM读出电子学汇报</vt:lpstr>
      <vt:lpstr>目录</vt:lpstr>
      <vt:lpstr>读出通道</vt:lpstr>
      <vt:lpstr>饱和问题</vt:lpstr>
      <vt:lpstr>设计需求</vt:lpstr>
      <vt:lpstr>目录</vt:lpstr>
      <vt:lpstr>SiPM选型</vt:lpstr>
      <vt:lpstr>输出波形</vt:lpstr>
      <vt:lpstr>Fast Output</vt:lpstr>
      <vt:lpstr>SiPM性能</vt:lpstr>
      <vt:lpstr>温度补偿电源方案</vt:lpstr>
      <vt:lpstr>总体设计</vt:lpstr>
      <vt:lpstr>总体设计</vt:lpstr>
      <vt:lpstr>目录</vt:lpstr>
      <vt:lpstr>下阶段计划</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LHAASO WCDA 与PMT联合调试准备工作进展</dc:title>
  <dc:creator>YJ</dc:creator>
  <cp:lastModifiedBy>灵芝 韩</cp:lastModifiedBy>
  <cp:revision>2662</cp:revision>
  <dcterms:created xsi:type="dcterms:W3CDTF">2017-05-03T14:33:08Z</dcterms:created>
  <dcterms:modified xsi:type="dcterms:W3CDTF">2024-01-16T08:01:15Z</dcterms:modified>
</cp:coreProperties>
</file>