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3" r:id="rId4"/>
    <p:sldId id="257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552199E-B7E1-464F-B7DC-D4C4B9DE0724}">
          <p14:sldIdLst>
            <p14:sldId id="256"/>
            <p14:sldId id="258"/>
            <p14:sldId id="263"/>
            <p14:sldId id="257"/>
            <p14:sldId id="259"/>
            <p14:sldId id="260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g jiaxuan" initials="wj" lastIdx="1" clrIdx="0">
    <p:extLst>
      <p:ext uri="{19B8F6BF-5375-455C-9EA6-DF929625EA0E}">
        <p15:presenceInfo xmlns:p15="http://schemas.microsoft.com/office/powerpoint/2012/main" userId="4b801fb3c31c0d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8A5F"/>
    <a:srgbClr val="000000"/>
    <a:srgbClr val="CF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8" autoAdjust="0"/>
    <p:restoredTop sz="94660"/>
  </p:normalViewPr>
  <p:slideViewPr>
    <p:cSldViewPr snapToGrid="0">
      <p:cViewPr>
        <p:scale>
          <a:sx n="100" d="100"/>
          <a:sy n="100" d="100"/>
        </p:scale>
        <p:origin x="196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410C3-E7AA-444A-9369-935F5E367B7E}" type="datetimeFigureOut">
              <a:rPr lang="zh-CN" altLang="en-US" smtClean="0"/>
              <a:t>2023/12/21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AD3FD-C722-4D8C-B2D4-583222EFDC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69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alphaModFix amt="57000"/>
            <a:lum/>
          </a:blip>
          <a:srcRect/>
          <a:stretch>
            <a:fillRect l="49000" t="55000" r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EA9485-C026-4D58-862E-4D9EFC86AF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noFill/>
          <a:ln>
            <a:noFill/>
          </a:ln>
        </p:spPr>
        <p:txBody>
          <a:bodyPr anchor="b">
            <a:normAutofit/>
          </a:bodyPr>
          <a:lstStyle>
            <a:lvl1pPr algn="ctr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ECCA71A-E087-483D-BE23-C301228762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subtitle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79C8BF-FCAD-40FA-B350-640927806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120F-6C89-4E2E-BD83-3E9318B2F74B}" type="datetime1">
              <a:rPr lang="zh-CN" altLang="en-US" smtClean="0"/>
              <a:t>2023/12/21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B29FA0-68B2-4172-BA86-DE363B5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50C688-04D6-44FC-B76C-F8F1C01B0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DCB0505-5B7F-47D5-A06E-7CEF5C2272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866" y="417901"/>
            <a:ext cx="2633700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38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C8D620-D813-40A8-91E8-EC930D00A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4176C0B-A274-4E36-A818-9DA95BE45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40C484-4F9C-4C45-896B-92B6180F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3315-EC66-40D1-A053-3977D73CA3C7}" type="datetime1">
              <a:rPr lang="zh-CN" altLang="en-US" smtClean="0"/>
              <a:t>2023/12/21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2DF727-3AE2-402C-ADE6-EE9E58D32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B09F92-F447-493F-AD75-2FCBD1E5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444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E35E5F9-AAD2-4ACB-AEFC-5DD21F315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43AA612-4293-4EE5-B38B-13EB5420D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699A7E-6D0D-4FE6-9D0F-7269E543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42F4-FEE1-4E68-A4C7-64DB61378000}" type="datetime1">
              <a:rPr lang="zh-CN" altLang="en-US" smtClean="0"/>
              <a:t>2023/12/21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98F88A-73DD-44BD-AB09-5BA0A35ED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135AE1-374B-4FE0-8B3D-F1699FA8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8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176460-23A6-4AE4-8A82-3CDAE8960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680" y="642656"/>
            <a:ext cx="10165330" cy="681178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2FE2BE-EF55-4E93-A0E3-59FC6E2311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5999" y="1326604"/>
            <a:ext cx="10515600" cy="4351338"/>
          </a:xfrm>
        </p:spPr>
        <p:txBody>
          <a:bodyPr/>
          <a:lstStyle>
            <a:lvl1pPr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altLang="zh-CN" dirty="0"/>
              <a:t>First class</a:t>
            </a:r>
            <a:endParaRPr lang="zh-CN" altLang="en-US" dirty="0"/>
          </a:p>
          <a:p>
            <a:pPr lvl="1"/>
            <a:r>
              <a:rPr lang="en-US" altLang="zh-CN" dirty="0"/>
              <a:t>Second class</a:t>
            </a:r>
          </a:p>
          <a:p>
            <a:pPr lvl="2"/>
            <a:r>
              <a:rPr lang="en-US" altLang="zh-CN" dirty="0"/>
              <a:t>third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20AD61-2850-4E41-B102-46B7E8953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05EB-D57B-4082-8177-A28AB7A98E4F}" type="datetime1">
              <a:rPr lang="zh-CN" altLang="en-US" smtClean="0"/>
              <a:t>2023/12/21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FBDBB2-E86B-4986-9F6F-FBC6B9BE9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8D3C02-32C4-4F0A-926C-41D5C3771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D95082B-446E-4CA1-826E-E4876B26BC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5680" y="108172"/>
            <a:ext cx="2633700" cy="43895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EC96068-972E-4350-88A1-D9F3D1744444}"/>
              </a:ext>
            </a:extLst>
          </p:cNvPr>
          <p:cNvCxnSpPr>
            <a:cxnSpLocks/>
          </p:cNvCxnSpPr>
          <p:nvPr userDrawn="1"/>
        </p:nvCxnSpPr>
        <p:spPr>
          <a:xfrm>
            <a:off x="433732" y="586859"/>
            <a:ext cx="11503533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35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59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5CF299-6C7A-4AE1-822D-279B669AE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20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2D3AEB-EED7-4A6B-B5D3-5330DDC6E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25509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3C7FB5-578C-4D5B-B7E0-1350C3C21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88FF-7F7A-41C0-9127-06E4A54EEE09}" type="datetime1">
              <a:rPr lang="zh-CN" altLang="en-US" smtClean="0"/>
              <a:t>2023/12/21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963393-4F19-41AD-9D52-65AF92CB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3852E1-11B5-4141-AFBA-315CB7BC8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858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FBCA82-12EB-4375-99E8-B440AF3D5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0F881C-0ACC-42B2-B84A-38A83EEDF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7FA3796-C9D0-4F11-A5AB-057CA18D7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001FF9-3578-4327-92F2-538A3BA3D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8445-10A7-41D2-A993-B67F7EE05D73}" type="datetime1">
              <a:rPr lang="zh-CN" altLang="en-US" smtClean="0"/>
              <a:t>2023/12/21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60CEA8-8CF5-40D3-9425-A20243C35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0ED133-88C0-4709-9013-7E6F0E1DB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815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AE0065-136C-4BD7-8CDD-48CB5A88A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FFAF18-F770-4A07-9DA3-43DDBA12C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E1A3CDB-5EB4-4DB2-8EB4-430080749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2430B3-A5D9-4BE8-9726-C38AB8C28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8F8CD75-6A68-4146-A9FF-06365702D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78BD0E4-6294-4B62-ADBD-4F9B704A8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2033-A903-47F6-A006-F6A269AB4C91}" type="datetime1">
              <a:rPr lang="zh-CN" altLang="en-US" smtClean="0"/>
              <a:t>2023/12/21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DC69B4A-2A6D-4EB9-82D3-ED0AF7B96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41CF7B1-5E05-4CDE-9141-B50D3A2B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47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0E94E-897B-45B8-964D-575A19417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654A970-9A3D-4381-8A0A-F3E695E31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1C7C-2BE4-489F-ADC9-69CA1D3CA901}" type="datetime1">
              <a:rPr lang="zh-CN" altLang="en-US" smtClean="0"/>
              <a:t>2023/12/21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0C2FFD-2B5B-4781-9896-30B2BCC77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F2A80F8-D007-48AB-BDED-76492E459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06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069F189-075D-4164-8242-F4C2DDA59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B0C5-C0BE-4D8A-B767-DF1733D3C7B5}" type="datetime1">
              <a:rPr lang="zh-CN" altLang="en-US" smtClean="0"/>
              <a:t>2023/12/21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342C8A-5439-4410-93F2-273A00833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2DE539-C537-4E39-80BC-079A12DF2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397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51B905-E2AC-435F-8B12-768B77F4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E23D98-9D09-4835-BDDF-FDA57077F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3072901-8622-4591-B808-35901950A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DDC6EF-EBDE-43A5-A360-E36ECA76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26EA-208C-48F7-9EA0-1AB4D5D98F45}" type="datetime1">
              <a:rPr lang="zh-CN" altLang="en-US" smtClean="0"/>
              <a:t>2023/12/21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5119B6D-93E5-4A65-A852-A91F1F23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099ECE4-D387-423D-9C40-160B0EF2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01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CA5FAB-06E2-485A-86BA-0D083877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8C5D2B6-0406-4784-8FE2-AA07B00619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F0FF5FC-A3FC-4480-A81D-5425B0E6C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1547C6-1A7A-4C51-B9A8-4BBDFA1A2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1302C-9841-4E6F-A0AF-8F6D004A5090}" type="datetime1">
              <a:rPr lang="zh-CN" altLang="en-US" smtClean="0"/>
              <a:t>2023/12/21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86D8E3-BAB4-42B5-BEE5-420C53B31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7E3F9F-B921-4EDA-B568-0A319A793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353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1F82E0A-8ADC-4E82-9030-057228E3A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05" y="605986"/>
            <a:ext cx="10156931" cy="734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92ED06-BA16-4CAB-99E3-4D20E8FCA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188" y="1409939"/>
            <a:ext cx="10291549" cy="4124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Title 1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1B3552-88AB-43B5-9E54-0F97794B9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622F5-4419-4292-9C6A-F54ADCA2FE02}" type="datetime1">
              <a:rPr lang="zh-CN" altLang="en-US" smtClean="0"/>
              <a:t>2023/12/21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6E00D7-F075-4EA5-9A8A-BE1F6D751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68FCBB-90E7-443D-9221-DF47A695B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EB773-AC9C-4FD7-86AF-8E7E9F681A4F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698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Californian FB" panose="0207040306080B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64000" t="59000" r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976F51-1BA3-49A2-9A54-923E1366F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altLang="zh-CN" b="1" dirty="0"/>
              <a:t>12-22 ECAL digitalization update</a:t>
            </a:r>
            <a:endParaRPr lang="zh-CN" altLang="en-US" b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A307C54-CFF7-4F7F-BD5B-77D8F0089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38486"/>
            <a:ext cx="9144000" cy="1655762"/>
          </a:xfrm>
        </p:spPr>
        <p:txBody>
          <a:bodyPr/>
          <a:lstStyle/>
          <a:p>
            <a:r>
              <a:rPr lang="en-US" altLang="zh-CN" dirty="0"/>
              <a:t>				   2023/12/22	</a:t>
            </a:r>
          </a:p>
          <a:p>
            <a:r>
              <a:rPr lang="en-US" altLang="zh-CN" dirty="0"/>
              <a:t>				Jiaxuan Wang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759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54D826-A546-F108-BDDC-A4436FEDB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Muon data self-check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8CBCA8-462A-E628-85E9-7B1A2F84A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Sample muon data: ECAL Run 139 – Run 148</a:t>
            </a:r>
          </a:p>
          <a:p>
            <a:r>
              <a:rPr lang="en-US" altLang="zh-CN" dirty="0"/>
              <a:t>Test muon data: ECAL Run 149 – Run 153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493585-1DEA-3EED-BCA8-ED0F1C722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2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30249A3-BB21-B0B9-5A42-12AD8F7A3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546896"/>
            <a:ext cx="4311650" cy="2787015"/>
          </a:xfrm>
          <a:prstGeom prst="rect">
            <a:avLst/>
          </a:prstGeom>
        </p:spPr>
      </p:pic>
      <p:pic>
        <p:nvPicPr>
          <p:cNvPr id="9" name="内容占位符 5">
            <a:extLst>
              <a:ext uri="{FF2B5EF4-FFF2-40B4-BE49-F238E27FC236}">
                <a16:creationId xmlns:a16="http://schemas.microsoft.com/office/drawing/2014/main" id="{0EC41BA6-E5A9-F37D-DFE6-94AD4C88A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413" y="2515718"/>
            <a:ext cx="3960937" cy="285000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9287B06-9415-7748-8990-FD0588FD22E7}"/>
              </a:ext>
            </a:extLst>
          </p:cNvPr>
          <p:cNvSpPr txBox="1"/>
          <p:nvPr/>
        </p:nvSpPr>
        <p:spPr>
          <a:xfrm>
            <a:off x="6635750" y="3194496"/>
            <a:ext cx="181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Entries&gt;1000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463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74048-5EE3-83D1-2DA0-D39621ED9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Muon data self-check : test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ED6F5DA-9CCE-C61A-2444-068B64189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3</a:t>
            </a:fld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DF9D1CBC-43F9-E15B-D4A2-ABE3FB4D6A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74"/>
          <a:stretch/>
        </p:blipFill>
        <p:spPr>
          <a:xfrm>
            <a:off x="6889750" y="1060450"/>
            <a:ext cx="4312632" cy="261275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C4B051B-5472-E2BF-FE1A-3786DB71B9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28"/>
          <a:stretch/>
        </p:blipFill>
        <p:spPr>
          <a:xfrm>
            <a:off x="6787209" y="3754708"/>
            <a:ext cx="4420066" cy="2677842"/>
          </a:xfrm>
          <a:prstGeom prst="rect">
            <a:avLst/>
          </a:prstGeom>
        </p:spPr>
      </p:pic>
      <p:sp>
        <p:nvSpPr>
          <p:cNvPr id="22" name="内容占位符 2">
            <a:extLst>
              <a:ext uri="{FF2B5EF4-FFF2-40B4-BE49-F238E27FC236}">
                <a16:creationId xmlns:a16="http://schemas.microsoft.com/office/drawing/2014/main" id="{99971877-4B66-D907-DD58-C5504780D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99" y="1326604"/>
            <a:ext cx="10515600" cy="4351338"/>
          </a:xfrm>
        </p:spPr>
        <p:txBody>
          <a:bodyPr/>
          <a:lstStyle/>
          <a:p>
            <a:r>
              <a:rPr lang="en-US" altLang="zh-CN" dirty="0"/>
              <a:t>Sample muon data: ECAL Run 139 – Run 148</a:t>
            </a:r>
          </a:p>
          <a:p>
            <a:r>
              <a:rPr lang="en-US" altLang="zh-CN" dirty="0"/>
              <a:t>Test muon data: ECAL Run 149 – Run 153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98EE86F-5A3D-2E4F-BB12-6AD07E9F7112}"/>
              </a:ext>
            </a:extLst>
          </p:cNvPr>
          <p:cNvSpPr txBox="1"/>
          <p:nvPr/>
        </p:nvSpPr>
        <p:spPr>
          <a:xfrm>
            <a:off x="7193842" y="1442030"/>
            <a:ext cx="181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Entries&gt;1000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8EEC8C6-F49D-4047-D57B-C7D3D6F75DE3}"/>
              </a:ext>
            </a:extLst>
          </p:cNvPr>
          <p:cNvSpPr txBox="1"/>
          <p:nvPr/>
        </p:nvSpPr>
        <p:spPr>
          <a:xfrm>
            <a:off x="7181142" y="4173237"/>
            <a:ext cx="181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Entries&gt;1000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49C4D628-FD35-247F-9D70-E5864585EE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075" r="32114"/>
          <a:stretch/>
        </p:blipFill>
        <p:spPr>
          <a:xfrm>
            <a:off x="595999" y="2436731"/>
            <a:ext cx="5758388" cy="388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99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0CBE1C-06FE-F897-DAA4-AE7DE7045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Digitization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0B274D-AB32-4F6B-E3E3-356E059A6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/>
              <a:t>Energy Deposition		E_Dep</a:t>
            </a:r>
          </a:p>
          <a:p>
            <a:endParaRPr lang="en-US" altLang="zh-CN" dirty="0"/>
          </a:p>
          <a:p>
            <a:r>
              <a:rPr lang="en-US" altLang="zh-CN" dirty="0"/>
              <a:t>Incident photons		N_Photon</a:t>
            </a:r>
          </a:p>
          <a:p>
            <a:endParaRPr lang="en-US" altLang="zh-CN" dirty="0"/>
          </a:p>
          <a:p>
            <a:r>
              <a:rPr lang="en-US" altLang="zh-CN" dirty="0"/>
              <a:t>SiPM response		N_PE</a:t>
            </a:r>
          </a:p>
          <a:p>
            <a:endParaRPr lang="en-US" altLang="zh-CN" dirty="0"/>
          </a:p>
          <a:p>
            <a:r>
              <a:rPr lang="en-US" altLang="zh-CN" dirty="0"/>
              <a:t>SiPM saturation correction	</a:t>
            </a:r>
            <a:r>
              <a:rPr lang="en-US" altLang="zh-CN" dirty="0" err="1"/>
              <a:t>N_PE_Saturation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ADC				HL_ADC</a:t>
            </a:r>
          </a:p>
          <a:p>
            <a:endParaRPr lang="en-US" altLang="zh-CN" dirty="0"/>
          </a:p>
          <a:p>
            <a:r>
              <a:rPr lang="en-US" altLang="zh-CN" dirty="0"/>
              <a:t>Dead channel cut</a:t>
            </a:r>
          </a:p>
          <a:p>
            <a:r>
              <a:rPr lang="en-US" altLang="zh-CN" dirty="0"/>
              <a:t>0.5 MIP cut</a:t>
            </a:r>
            <a:endParaRPr lang="zh-CN" altLang="en-US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05A98D-1D18-C51F-CE69-6ABE9DB7E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11" name="箭头: 右弧形 10">
            <a:extLst>
              <a:ext uri="{FF2B5EF4-FFF2-40B4-BE49-F238E27FC236}">
                <a16:creationId xmlns:a16="http://schemas.microsoft.com/office/drawing/2014/main" id="{CB9D7D1C-B306-05E6-CAA6-B999B44EE78E}"/>
              </a:ext>
            </a:extLst>
          </p:cNvPr>
          <p:cNvSpPr/>
          <p:nvPr/>
        </p:nvSpPr>
        <p:spPr>
          <a:xfrm>
            <a:off x="5994400" y="1581150"/>
            <a:ext cx="819150" cy="1460500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43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5A9907-5E3A-01F8-EBBD-8A401CE3F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Digi &amp; Data : Layer 1 (15um)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8C85E55-5FEC-A5A2-AE84-C5828DA2B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5</a:t>
            </a:fld>
            <a:endParaRPr lang="zh-CN" altLang="en-US" dirty="0"/>
          </a:p>
        </p:txBody>
      </p:sp>
      <p:pic>
        <p:nvPicPr>
          <p:cNvPr id="10" name="内容占位符 9">
            <a:extLst>
              <a:ext uri="{FF2B5EF4-FFF2-40B4-BE49-F238E27FC236}">
                <a16:creationId xmlns:a16="http://schemas.microsoft.com/office/drawing/2014/main" id="{0BE4BD41-7F31-A530-03B5-429B808BEE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3998" y="1309036"/>
            <a:ext cx="3974616" cy="2619753"/>
          </a:xfr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671E2D7-1E14-BC15-0EA6-DCBD20964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458" y="1355556"/>
            <a:ext cx="3835589" cy="253999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5FC09FB-F009-8C80-3DBB-668EAAD5F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737" y="3974733"/>
            <a:ext cx="4238030" cy="266940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92E6DC7-3DC7-FCCA-704C-5DEB22BD29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4105" y="3974732"/>
            <a:ext cx="4130440" cy="266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00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5A9907-5E3A-01F8-EBBD-8A401CE3F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Digi &amp; Data : Layer 2 (15um)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59B3CE9D-18F3-BB61-9EE4-D2F2E8AD99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0012" y="1185201"/>
            <a:ext cx="4253345" cy="2651165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8C85E55-5FEC-A5A2-AE84-C5828DA2B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6</a:t>
            </a:fld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B673FEF-AB33-C6AC-EA36-EA8B0BB12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979" y="3836366"/>
            <a:ext cx="4372908" cy="270254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EECC759-1719-0C6D-F1FA-FB53F95E2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555" y="1185201"/>
            <a:ext cx="4186561" cy="276784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D8D479A-B5F9-AFD7-A846-100FA9C875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3118" y="3869775"/>
            <a:ext cx="4269997" cy="272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71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5A9907-5E3A-01F8-EBBD-8A401CE3F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Digi &amp; Data : Layer 12 (10um)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4D207759-876F-D2BD-3CD6-665DE73093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3060" y="4009990"/>
            <a:ext cx="4185362" cy="2668928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8C85E55-5FEC-A5A2-AE84-C5828DA2B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7</a:t>
            </a:fld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7D677B1-0051-E715-6DC2-6666AFABE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747" y="4078184"/>
            <a:ext cx="4003861" cy="254982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C7363EA-FD3D-96C2-4DC3-D16C41352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180" y="1184671"/>
            <a:ext cx="4245242" cy="275338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5078B02-4433-D213-8B48-D37BC9D6C6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72"/>
          <a:stretch/>
        </p:blipFill>
        <p:spPr>
          <a:xfrm>
            <a:off x="6096000" y="1246751"/>
            <a:ext cx="3897390" cy="269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57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5A9907-5E3A-01F8-EBBD-8A401CE3F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Digi &amp; Data : Layer 14 (15um)</a:t>
            </a:r>
            <a:endParaRPr lang="zh-CN" altLang="en-US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7E0618B8-3BB7-095C-07F5-E540A50AE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9005" y="1217253"/>
            <a:ext cx="4115909" cy="2816993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8C85E55-5FEC-A5A2-AE84-C5828DA2B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8</a:t>
            </a:fld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1578F85-97D0-9F53-29E6-5BD1BE18F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064" y="1253995"/>
            <a:ext cx="4115909" cy="275433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952F4F9-3F6E-97A3-85C4-474C76A40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1064" y="4090058"/>
            <a:ext cx="4155444" cy="263141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CAB1E4F-C6DB-01AC-317B-F234A3756A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9188" y="4090058"/>
            <a:ext cx="4141822" cy="263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55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极端阴影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1" id="{720E5E7C-4621-4789-A98D-70F6DA518C1B}" vid="{8F94931B-8313-412B-9E0E-CD1E13BBFEDC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meeting</Template>
  <TotalTime>893</TotalTime>
  <Words>162</Words>
  <Application>Microsoft Office PowerPoint</Application>
  <PresentationFormat>宽屏</PresentationFormat>
  <Paragraphs>36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等线</vt:lpstr>
      <vt:lpstr>华光小标宋_CNKI</vt:lpstr>
      <vt:lpstr>Arial</vt:lpstr>
      <vt:lpstr>Californian FB</vt:lpstr>
      <vt:lpstr>Times New Roman</vt:lpstr>
      <vt:lpstr>Office 主题​​</vt:lpstr>
      <vt:lpstr>12-22 ECAL digitalization update</vt:lpstr>
      <vt:lpstr>Muon data self-check</vt:lpstr>
      <vt:lpstr>Muon data self-check : test </vt:lpstr>
      <vt:lpstr>Digitization</vt:lpstr>
      <vt:lpstr>Digi &amp; Data : Layer 1 (15um)</vt:lpstr>
      <vt:lpstr>Digi &amp; Data : Layer 2 (15um)</vt:lpstr>
      <vt:lpstr>Digi &amp; Data : Layer 12 (10um)</vt:lpstr>
      <vt:lpstr>Digi &amp; Data : Layer 14 (15um)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Scintillator ECAL technological prototype：SPS beam test and preliminary results</dc:title>
  <dc:creator>jiaxuan wang</dc:creator>
  <cp:lastModifiedBy>jiaxuan wang</cp:lastModifiedBy>
  <cp:revision>3</cp:revision>
  <dcterms:created xsi:type="dcterms:W3CDTF">2023-12-21T07:10:46Z</dcterms:created>
  <dcterms:modified xsi:type="dcterms:W3CDTF">2023-12-22T00:50:35Z</dcterms:modified>
</cp:coreProperties>
</file>