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9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6ED73F-9A65-4077-B565-4857F7C79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97A79C-6910-4EE3-8453-973544ABB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18496D-774C-42C7-B527-A2B96FAA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0E665C-EFE2-41F5-AC3E-E3C0B4846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5A2F21-4075-4903-8834-D891B80E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92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8944F4-E2B9-43CD-9881-3C010F80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D7E479-0FF2-4342-9F83-9228BB37A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54631E-CB1C-4740-B4E0-AAEEFB21C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1697C1-EA1C-42B7-BBF4-631B823A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869CF-64CF-4EA1-9F49-217AC1F2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73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F7953B5-96D1-4C95-AD86-38D0D7658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461CE6-17A3-4944-BEF9-E9C8C84B6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612879-0F5A-41AB-8CC8-2421EDC4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C6CF8-56ED-474F-9CA2-A65B39B4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8CCB60-0818-4445-9746-1FDF176A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8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2D6F66-5B34-420E-867B-4AC62D1E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C82D26-7130-4AD2-92B4-4B6009E2B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CE00E9-9819-43C2-9C25-58D926E0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0D3DBC-20A5-43E5-93AD-E5CEF19A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997856-473E-4410-9CC4-128B7BFC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37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6B69BA-505C-404B-A11D-67EF65EE9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75E0AC-D29B-4F96-9241-144A9F8A0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61E382-8EEA-40FD-808C-F6F43387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4D6B85-990A-4E92-A060-C3390EAFB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917C2A-DD25-4F42-9D36-4252B619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89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4C72B-A362-4A8B-87B5-560A21FF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76529-15D9-436F-B6B1-FDD7B0323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C1B2FA-3060-47D6-AF6F-515142674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349055-8B08-4A54-B683-C106F6AD3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150DD2-9CFC-4465-AB08-0002EBFD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CC320F-5A02-4732-89D6-19FC8650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78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8C006D-32ED-4BCA-91DC-856921AC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D836DB-97B6-4152-AAD9-9D0970758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DA64FB-7D51-4EAA-BA8F-8B28C74C6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8EB996B-9CA7-4575-8E91-B5099E5A2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95EB3DA-439F-4F7E-B40E-791AD928F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85C2AA0-24CA-49EC-A6C2-9F980186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3C9474-8AE9-4D47-9ABA-F50593B2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58B8355-4BFE-425C-82BF-90218CF7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77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95200E-CF89-4FBA-9EA6-61B8B9E4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F26D7E3-6AAC-4D09-A55B-E2BA75A92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9C0B04-DD9E-4952-BFED-1DEA2EC3A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7620AF5-6CD8-4A55-8F75-8203F7A6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35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761E72-019D-4BA7-87EF-595BA4DF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947E96F-5EE9-4052-942E-C9683993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3151DD4-57D6-4F23-8E1F-21B161FB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75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594C8-94DB-43F9-8DF8-DFFCF48C6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2B54D3-6D17-4B9F-9B51-037EF2B40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FA131E-080B-4ADE-8F2F-F924BA5D3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310DAC-1B88-4CDC-B619-C55118F8F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C67855-E3DC-4753-A173-E23BA8CC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F6B9846-037D-4588-9D17-A404F809B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2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381D5C-D6B0-4A02-9668-15E388832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8818D3C-49C6-438E-95C9-7215F3668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934F03-CC71-48D9-A670-50B6CD750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B4D4D4-77AB-4808-9220-2E22F7E4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A4DFBE-151D-40D1-B673-A15720FF9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1721A7-96EF-4EDF-9B91-7B8BFA0C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59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D37F79E-28F2-45DB-A110-C9ED341FE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A5A5CF-479D-4F33-B744-225E062A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CD0F12-35A4-4DFB-B8DD-E09E40ABC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52A7D-36C6-41D9-A2BA-41ED5ACBCE7A}" type="datetimeFigureOut">
              <a:rPr lang="zh-CN" altLang="en-US" smtClean="0"/>
              <a:t>2023/12/21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1F78C0-2FC0-455C-9DED-16DF7EB1D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7CA3D0-0B5D-4385-B3D9-DC1F30C5F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B1A-20D5-4405-871B-4B08BA148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59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DF0AA7-A0AA-4D42-9889-057BEC236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HEIC-Cube CR test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5977722-99FD-43D9-9AB3-A3C90211C1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张研硕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2023.12.21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446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D06385-686F-491F-88CA-A163AEE22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宇宙线测试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E36531-7276-4BB0-B980-D2ED8635E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3 cm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边长的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BGO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晶体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5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行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× 5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列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× 2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层；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测试时间约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天，共获得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254636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个计数；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MIPs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筛选条件：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每层有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个 击中；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层 都要有信号；</a:t>
            </a: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833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B8D4A59A-C8D4-4DEF-8AAC-85EC96884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610"/>
            <a:ext cx="12192000" cy="632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6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08950BF-5EDA-4BD5-B1BC-529657FC4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610"/>
            <a:ext cx="12192000" cy="632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2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5426F1-0431-4B51-81E2-75618DE6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MIPs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峰位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C765FC5A-8601-4C92-A79D-613C6FF8C2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300" y="2443956"/>
            <a:ext cx="5105400" cy="3114675"/>
          </a:xfrm>
        </p:spPr>
      </p:pic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DEBE5A18-30F1-473A-9CB3-BFA9969313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0" y="2443956"/>
            <a:ext cx="5105400" cy="3114675"/>
          </a:xfr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58BFFF0-DC6D-415E-9C9A-5AB89F0C59CD}"/>
              </a:ext>
            </a:extLst>
          </p:cNvPr>
          <p:cNvSpPr/>
          <p:nvPr/>
        </p:nvSpPr>
        <p:spPr>
          <a:xfrm>
            <a:off x="2259449" y="1691469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sym typeface="微软雅黑" panose="020B0503020204020204" pitchFamily="34" charset="-122"/>
              </a:rPr>
              <a:t>宇宙线测试结果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E628F9A-88EE-49A2-8365-4EC8BB811437}"/>
              </a:ext>
            </a:extLst>
          </p:cNvPr>
          <p:cNvSpPr/>
          <p:nvPr/>
        </p:nvSpPr>
        <p:spPr>
          <a:xfrm>
            <a:off x="7367425" y="1691469"/>
            <a:ext cx="2791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sym typeface="微软雅黑" panose="020B0503020204020204" pitchFamily="34" charset="-122"/>
              </a:rPr>
              <a:t>5 GeV/c Muon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sym typeface="微软雅黑" panose="020B0503020204020204" pitchFamily="34" charset="-122"/>
              </a:rPr>
              <a:t>结果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970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68</Words>
  <Application>Microsoft Office PowerPoint</Application>
  <PresentationFormat>宽屏</PresentationFormat>
  <Paragraphs>15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宋体</vt:lpstr>
      <vt:lpstr>Arial</vt:lpstr>
      <vt:lpstr>Times New Roman</vt:lpstr>
      <vt:lpstr>Office 主题​​</vt:lpstr>
      <vt:lpstr>HEIC-Cube CR test</vt:lpstr>
      <vt:lpstr>宇宙线测试</vt:lpstr>
      <vt:lpstr>PowerPoint 演示文稿</vt:lpstr>
      <vt:lpstr>PowerPoint 演示文稿</vt:lpstr>
      <vt:lpstr>MIPs 峰位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HEIC-Cube CR test</dc:title>
  <dc:creator>USTC</dc:creator>
  <cp:lastModifiedBy>USTC</cp:lastModifiedBy>
  <cp:revision>5</cp:revision>
  <dcterms:created xsi:type="dcterms:W3CDTF">2023-12-21T15:44:26Z</dcterms:created>
  <dcterms:modified xsi:type="dcterms:W3CDTF">2023-12-21T16:07:31Z</dcterms:modified>
</cp:coreProperties>
</file>