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581" r:id="rId2"/>
    <p:sldId id="587" r:id="rId3"/>
    <p:sldId id="586" r:id="rId4"/>
    <p:sldId id="588" r:id="rId5"/>
    <p:sldId id="583" r:id="rId6"/>
    <p:sldId id="575" r:id="rId7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990000"/>
    <a:srgbClr val="6600FF"/>
    <a:srgbClr val="FF9900"/>
    <a:srgbClr val="FF3399"/>
    <a:srgbClr val="663300"/>
    <a:srgbClr val="000099"/>
    <a:srgbClr val="660066"/>
    <a:srgbClr val="B7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94424" autoAdjust="0"/>
  </p:normalViewPr>
  <p:slideViewPr>
    <p:cSldViewPr>
      <p:cViewPr varScale="1">
        <p:scale>
          <a:sx n="74" d="100"/>
          <a:sy n="74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3915" y="-5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31BB1F13-AB06-4828-BAD2-6EE67A6569E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A0295A5B-ED6D-41BC-BFEF-BC8A22ECBC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73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FFB13-4B3E-40D3-B029-8A437BFF0D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9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868D56A-A8CE-46B8-8BBF-2067EEBFD4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36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75A84-3FD1-4B77-B0CD-F83439B43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407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EB8C-3E52-47B9-9672-DA69603B09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84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4E73-DD63-4F1B-8F3C-C54A8F4BA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3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43D0-D73F-40AA-BB8B-968E79936C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2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2704-5D82-4D87-8C36-145643A984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1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EA36-17B7-4F62-ABD8-F17378AC31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30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5D0D-65FB-4147-BE8A-FEB195B29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3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1B9AB-2D15-4CAF-AEE1-D2616D27EB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A88C7-9B08-441B-8EF8-D6D877575A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79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21248-B9F3-48A2-816E-8F39EB321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21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71600" y="836712"/>
            <a:ext cx="73448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Quarkonia</a:t>
            </a:r>
            <a:r>
              <a:rPr lang="en-US" altLang="zh-CN" sz="2000" i="1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under Magnetic Field</a:t>
            </a:r>
          </a:p>
          <a:p>
            <a:pPr algn="ctr"/>
            <a:endParaRPr lang="en-US" altLang="zh-CN" sz="12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12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12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12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12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endParaRPr lang="en-US" altLang="zh-CN" sz="1200" dirty="0" smtClean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</a:t>
            </a:r>
          </a:p>
          <a:p>
            <a:pPr algn="ctr"/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Physics Department, Tsinghua University</a:t>
            </a:r>
            <a:endParaRPr lang="en-US" altLang="zh-CN" sz="1800" i="1" dirty="0" smtClean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939877" cy="8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838" y="2924944"/>
            <a:ext cx="5865490" cy="1730218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 bwMode="auto">
          <a:xfrm>
            <a:off x="971600" y="188640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Line"/>
          <p:cNvSpPr/>
          <p:nvPr/>
        </p:nvSpPr>
        <p:spPr>
          <a:xfrm flipV="1">
            <a:off x="2555776" y="3984874"/>
            <a:ext cx="0" cy="1121796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" name="Line"/>
          <p:cNvSpPr/>
          <p:nvPr/>
        </p:nvSpPr>
        <p:spPr>
          <a:xfrm flipH="1" flipV="1">
            <a:off x="5619276" y="3915868"/>
            <a:ext cx="41554" cy="1169315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"/>
              <p:cNvSpPr/>
              <p:nvPr/>
            </p:nvSpPr>
            <p:spPr>
              <a:xfrm>
                <a:off x="827584" y="5106670"/>
                <a:ext cx="35283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quarkonia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are created         where the magnetic field is strong.</a:t>
                </a:r>
                <a:r>
                  <a:rPr lang="en-US" altLang="zh-CN" sz="12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                                         </a:t>
                </a:r>
                <a:endParaRPr lang="en-US" altLang="zh-CN" sz="1200" b="1" i="1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106670"/>
                <a:ext cx="3528392" cy="584775"/>
              </a:xfrm>
              <a:prstGeom prst="rect">
                <a:avLst/>
              </a:prstGeom>
              <a:blipFill>
                <a:blip r:embed="rId4"/>
                <a:stretch>
                  <a:fillRect l="-1036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"/>
          <p:cNvSpPr/>
          <p:nvPr/>
        </p:nvSpPr>
        <p:spPr>
          <a:xfrm>
            <a:off x="5300791" y="5085184"/>
            <a:ext cx="3591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i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Other hadrons are created          where the magnetic effect is weak.</a:t>
            </a:r>
            <a:r>
              <a:rPr lang="en-US" altLang="zh-CN" sz="1200" b="1" i="1" dirty="0" smtClean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    </a:t>
            </a:r>
            <a:endParaRPr lang="en-US" altLang="zh-CN" sz="1200" b="1" i="1" dirty="0">
              <a:solidFill>
                <a:schemeClr val="tx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3774079"/>
            <a:ext cx="623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7582" y="378904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●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5633320" y="5589240"/>
            <a:ext cx="2954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et. al., PRD107</a:t>
            </a:r>
            <a:r>
              <a:rPr lang="en-US" altLang="zh-CN" sz="1200" i="1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114035(2023</a:t>
            </a:r>
            <a:r>
              <a:rPr lang="en-US" altLang="zh-CN" sz="1200" i="1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dirty="0">
              <a:solidFill>
                <a:srgbClr val="FFCF01"/>
              </a:solidFill>
            </a:endParaRPr>
          </a:p>
          <a:p>
            <a:endParaRPr lang="zh-CN" altLang="en-US" dirty="0"/>
          </a:p>
        </p:txBody>
      </p:sp>
      <p:sp>
        <p:nvSpPr>
          <p:cNvPr id="14" name="矩形 12"/>
          <p:cNvSpPr/>
          <p:nvPr/>
        </p:nvSpPr>
        <p:spPr>
          <a:xfrm>
            <a:off x="5608955" y="5805264"/>
            <a:ext cx="3050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G.Huang</a:t>
            </a:r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et. al., PRD108, L091503(2023</a:t>
            </a:r>
            <a:r>
              <a:rPr lang="en-US" altLang="zh-CN" sz="1200" i="1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dirty="0">
              <a:solidFill>
                <a:srgbClr val="FFCF01"/>
              </a:solidFill>
            </a:endParaRPr>
          </a:p>
          <a:p>
            <a:endParaRPr lang="zh-CN" altLang="en-US" dirty="0"/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UPC2024, USTC, 20240413                                                                                                                           1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1259632" y="3953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u="sng" dirty="0" err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Charmonium</a:t>
            </a:r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transition in electromagnetic and rotational fields</a:t>
            </a:r>
          </a:p>
        </p:txBody>
      </p:sp>
      <p:sp>
        <p:nvSpPr>
          <p:cNvPr id="11" name="Z. Wang, J. Zhao, C. Greiner, Z. Xu, and P. Zhuang.…"/>
          <p:cNvSpPr txBox="1"/>
          <p:nvPr/>
        </p:nvSpPr>
        <p:spPr>
          <a:xfrm>
            <a:off x="5691819" y="705028"/>
            <a:ext cx="5648933" cy="27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>
              <a:lnSpc>
                <a:spcPct val="120000"/>
              </a:lnSpc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S.Chen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al., PRC103, L031902(2021)</a:t>
            </a:r>
            <a:endParaRPr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84984"/>
            <a:ext cx="3111984" cy="7130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1412776"/>
            <a:ext cx="4938423" cy="19442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311" y="3429000"/>
            <a:ext cx="3668089" cy="2856251"/>
          </a:xfrm>
          <a:prstGeom prst="rect">
            <a:avLst/>
          </a:prstGeom>
        </p:spPr>
      </p:pic>
      <p:sp>
        <p:nvSpPr>
          <p:cNvPr id="1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UPC2024, USTC, 20240413                                                                                                                           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395536" y="395372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Magnetic field effect on </a:t>
            </a:r>
            <a:r>
              <a:rPr lang="en-US" altLang="zh-CN" sz="1800" i="1" u="sng" dirty="0" err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charmonium</a:t>
            </a:r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production in high energy nuclear collisions</a:t>
            </a:r>
          </a:p>
        </p:txBody>
      </p:sp>
      <p:sp>
        <p:nvSpPr>
          <p:cNvPr id="11" name="Z. Wang, J. Zhao, C. Greiner, Z. Xu, and P. Zhuang.…"/>
          <p:cNvSpPr txBox="1"/>
          <p:nvPr/>
        </p:nvSpPr>
        <p:spPr>
          <a:xfrm>
            <a:off x="6300192" y="705028"/>
            <a:ext cx="5648933" cy="27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>
              <a:lnSpc>
                <a:spcPct val="120000"/>
              </a:lnSpc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X.Guo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al., PLB751, 215(2015)</a:t>
            </a:r>
            <a:endParaRPr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39552" y="3399514"/>
                <a:ext cx="3528392" cy="67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99514"/>
                <a:ext cx="3528392" cy="677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124744"/>
            <a:ext cx="3042506" cy="5207894"/>
          </a:xfrm>
          <a:prstGeom prst="rect">
            <a:avLst/>
          </a:prstGeom>
        </p:spPr>
      </p:pic>
      <p:sp>
        <p:nvSpPr>
          <p:cNvPr id="1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UPC2024, USTC, 20240413       </a:t>
            </a: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                                                                                                                   3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/>
          <p:nvPr/>
        </p:nvSpPr>
        <p:spPr>
          <a:xfrm>
            <a:off x="1259632" y="3953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Magnetic field induced hair structure in </a:t>
            </a:r>
            <a:r>
              <a:rPr lang="en-US" altLang="zh-CN" sz="1800" i="1" u="sng" dirty="0" err="1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charmonium</a:t>
            </a:r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dissociation</a:t>
            </a:r>
          </a:p>
        </p:txBody>
      </p:sp>
      <p:sp>
        <p:nvSpPr>
          <p:cNvPr id="11" name="Z. Wang, J. Zhao, C. Greiner, Z. Xu, and P. Zhuang.…"/>
          <p:cNvSpPr txBox="1"/>
          <p:nvPr/>
        </p:nvSpPr>
        <p:spPr>
          <a:xfrm>
            <a:off x="5940152" y="705028"/>
            <a:ext cx="5648933" cy="27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>
              <a:lnSpc>
                <a:spcPct val="120000"/>
              </a:lnSpc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J.Hu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et’. al., PRD105, 094013(2022)</a:t>
            </a:r>
            <a:endParaRPr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292080" y="3125847"/>
                <a:ext cx="3528392" cy="73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zh-CN" alt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</m:oMath>
                  </m:oMathPara>
                </a14:m>
                <a:endParaRPr lang="en-US" altLang="zh-CN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𝐹𝑒𝑟𝑚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𝑔𝑜𝑙𝑑𝑒𝑛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𝑟𝑢𝑙𝑒</m:t>
                    </m:r>
                  </m:oMath>
                </a14:m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125847"/>
                <a:ext cx="3528392" cy="735201"/>
              </a:xfrm>
              <a:prstGeom prst="rect">
                <a:avLst/>
              </a:prstGeom>
              <a:blipFill>
                <a:blip r:embed="rId2"/>
                <a:stretch>
                  <a:fillRect b="-9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02" y="795445"/>
            <a:ext cx="3137738" cy="5657891"/>
          </a:xfrm>
          <a:prstGeom prst="rect">
            <a:avLst/>
          </a:prstGeom>
        </p:spPr>
      </p:pic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UPC2024, USTC, 20240413                                                                                                                           4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123728" y="436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u="sng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</a:t>
            </a:r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eavy quark </a:t>
            </a:r>
            <a:r>
              <a:rPr lang="en-US" altLang="zh-CN" sz="1800" i="1" u="sng" dirty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en-US" altLang="zh-CN" sz="18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roduction under magnetic field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08" y="3140968"/>
            <a:ext cx="3292328" cy="1368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23528" y="2708920"/>
                <a:ext cx="7272808" cy="89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𝑔𝑔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</m:oMath>
                </a14:m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zh-CN" altLang="en-US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08920"/>
                <a:ext cx="7272808" cy="8931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UPC2024, USTC, 20240413                                                                                                                           5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. Wang, J. Zhao, C. Greiner, Z. Xu, and P. Zhuang.…"/>
          <p:cNvSpPr txBox="1"/>
          <p:nvPr/>
        </p:nvSpPr>
        <p:spPr>
          <a:xfrm>
            <a:off x="5940152" y="705028"/>
            <a:ext cx="5648933" cy="27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>
              <a:lnSpc>
                <a:spcPct val="120000"/>
              </a:lnSpc>
              <a:defRPr sz="1400" i="1"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S.Chen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et. al., </a:t>
            </a:r>
            <a:r>
              <a:rPr lang="en-US" sz="1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2401.17559</a:t>
            </a:r>
            <a:endParaRPr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652" y="980728"/>
            <a:ext cx="3314724" cy="27479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596" y="3796982"/>
            <a:ext cx="3433788" cy="28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707904" y="1084674"/>
            <a:ext cx="1388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u="sng" dirty="0" smtClean="0">
                <a:solidFill>
                  <a:srgbClr val="C0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2988241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uarkonia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dileptons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created in the very beginning are more sensitive to the magnetic field than those particles created in the fireball.    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Pengfei Zhuang, UPC2024, USTC, 20240413                                                                                                                           6</a:t>
            </a:r>
            <a:endParaRPr kumimoji="0" lang="en-US" altLang="zh-CN" sz="12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Designs\Blends.pot</Template>
  <TotalTime>25504</TotalTime>
  <Words>194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Helvetica Neue</vt:lpstr>
      <vt:lpstr>Helvetica Neue Medium</vt:lpstr>
      <vt:lpstr>楷体</vt:lpstr>
      <vt:lpstr>宋体</vt:lpstr>
      <vt:lpstr>Arial</vt:lpstr>
      <vt:lpstr>Cambria Math</vt:lpstr>
      <vt:lpstr>Tahoma</vt:lpstr>
      <vt:lpstr>Times New Roman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tsinghua university  physics dep.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探索新物质形态——      夸克胶子等离子体</dc:title>
  <dc:creator>JonMMx 2000</dc:creator>
  <cp:lastModifiedBy>Windows 用户</cp:lastModifiedBy>
  <cp:revision>1863</cp:revision>
  <cp:lastPrinted>2021-06-07T23:55:46Z</cp:lastPrinted>
  <dcterms:created xsi:type="dcterms:W3CDTF">2001-10-25T05:26:40Z</dcterms:created>
  <dcterms:modified xsi:type="dcterms:W3CDTF">2024-04-12T08:17:34Z</dcterms:modified>
</cp:coreProperties>
</file>