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28" r:id="rId2"/>
    <p:sldId id="257" r:id="rId3"/>
    <p:sldId id="533" r:id="rId4"/>
    <p:sldId id="534" r:id="rId5"/>
    <p:sldId id="519" r:id="rId6"/>
    <p:sldId id="258" r:id="rId7"/>
    <p:sldId id="259" r:id="rId8"/>
    <p:sldId id="422" r:id="rId9"/>
    <p:sldId id="260" r:id="rId10"/>
    <p:sldId id="419" r:id="rId11"/>
    <p:sldId id="530" r:id="rId12"/>
    <p:sldId id="421" r:id="rId13"/>
    <p:sldId id="515" r:id="rId14"/>
    <p:sldId id="262" r:id="rId15"/>
    <p:sldId id="521" r:id="rId16"/>
    <p:sldId id="423" r:id="rId17"/>
    <p:sldId id="516" r:id="rId18"/>
    <p:sldId id="517" r:id="rId19"/>
    <p:sldId id="523" r:id="rId20"/>
    <p:sldId id="412" r:id="rId21"/>
    <p:sldId id="524" r:id="rId22"/>
    <p:sldId id="525" r:id="rId23"/>
    <p:sldId id="518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9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3:59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744 128 3223 0 0,'3'-1'240'0'0,"17"-10"1013"0"0,1 2 1 0 0,0 1-1 0 0,1 0 0 0 0,35-6 0 0 0,-43 11-1140 0 0,0 0 0 0 0,0 1 0 0 0,15 0 0 0 0,-21 2-98 0 0,0 0 0 0 0,0 1 1 0 0,0 0-1 0 0,0 1 0 0 0,-1 0 1 0 0,1 0-1 0 0,8 4 0 0 0,31 15-15 0 0,11 5 0 0 0,-46-22 23 0 0,0 1-1 0 0,-1 1 0 0 0,0 0 0 0 0,0 0 1 0 0,0 1-1 0 0,-1 0 0 0 0,0 1 1 0 0,0 1-1 0 0,-1-1 0 0 0,0 1 0 0 0,-1 1 1 0 0,0-1-1 0 0,13 21 0 0 0,24 42 69 0 0,-32-52-80 0 0,-2 2 1 0 0,0-1-1 0 0,7 24 0 0 0,3 6-3 0 0,-11-27-24 0 0,-1 1-1 0 0,-2 1 0 0 0,0-1 0 0 0,-1 1 0 0 0,-2 0 0 0 0,-1 1 1 0 0,0 47-1 0 0,-3-49-92 0 0,-11 230-836 0 0,3-205 986 0 0,-2 1 0 0 0,-2-1 0 0 0,-35 88 0 0 0,36-110 87 0 0,-2 0 0 0 0,-1-1 0 0 0,-19 27 0 0 0,3-7-7 0 0,17-26-100 0 0,0-1-1 0 0,-1 0 1 0 0,-21 21-1 0 0,21-26 23 0 0,9-10-39 0 0,1 0 1 0 0,-2 0-1 0 0,1 0 0 0 0,0 0 0 0 0,-1-1 0 0 0,0 0 0 0 0,0 0 0 0 0,-11 5 0 0 0,-2-2 136 0 0,0-2 1 0 0,0 0-1 0 0,0-1 0 0 0,0-1 0 0 0,-21 1 1 0 0,-98-4 112 0 0,128 0-263 0 0,-13-2 103 0 0,0-1 0 0 0,0-1-1 0 0,0-1 1 0 0,1-1-1 0 0,-1-1 1 0 0,1-1-1 0 0,1-1 1 0 0,-21-12 0 0 0,-17-8 299 0 0,-50-28-98 0 0,3-2-371 0 0,-49-33-187 0 0,143 84 293 0 0,0-1 0 0 0,1 0 0 0 0,0-1 0 0 0,0 0-1 0 0,1 0 1 0 0,1-2 0 0 0,0 1 0 0 0,0-1 0 0 0,1 0 0 0 0,1-1 0 0 0,-7-15 0 0 0,0-7 57 0 0,2 0 0 0 0,1-1 0 0 0,-9-59 0 0 0,18 77-79 0 0,0-1 1 0 0,2 0-1 0 0,2-21 1 0 0,11-56 116 0 0,-5 55-70 0 0,2 1-1 0 0,2 0 0 0 0,1 0 1 0 0,3 1-1 0 0,0 1 0 0 0,3 1 1 0 0,1 0-1 0 0,28-37 0 0 0,-31 53-53 0 0,1 0 0 0 0,1 1 0 0 0,27-23 0 0 0,5-4 0 0 0,1-7-3 0 0,45-42 50 0 0,-70 71 42 0 0,51-35 0 0 0,-74 58-183 0 0,15-11 318 0 0,0 1 0 0 0,28-13 1 0 0,-40 22-590 0 0,0 1-1 0 0,0-1 1 0 0,0 1 0 0 0,0 1 0 0 0,1-1 0 0 0,-1 1 0 0 0,1 0 0 0 0,-1 1-1 0 0,1 0 1 0 0,-1 0 0 0 0,9 2 0 0 0,12 4-4166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11919 0 0,'0'0'4488'0'0,"0"3"-3881"0"0,-2 22 437 0 0,2 1 0 0 0,4 44 0 0 0,1 13-1007 0 0,-5-3-2569 0 0,-2-62-3864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1839 0 0,'2'-2'134'0'0,"35"-19"191"0"0,-23 13 971 0 0,1 1 0 0 0,-1 1 0 0 0,1 0 0 0 0,25-6 0 0 0,-1 5-73 0 0,0 2 0 0 0,75-2 0 0 0,67 2 51 0 0,-154 5-1168 0 0,93 4 293 0 0,-104-3-347 0 0,-1 2-1 0 0,1 0 1 0 0,-1 1-1 0 0,0 0 1 0 0,24 11-1 0 0,-33-12-40 0 0,56 25 216 0 0,66 43-1 0 0,-13-4-78 0 0,-65-40-102 0 0,66 49 0 0 0,39 45 55 0 0,82 62-74 0 0,-193-150-27 0 0,46 32 0 0 0,10 7 0 0 0,-77-54 0 0 0,84 71-130 0 0,-107-89 127 0 0,107 75-305 0 0,-89-64 275 0 0,0-1 0 0 0,0-1-1 0 0,1-1 1 0 0,26 8-1 0 0,-20-10 34 0 0,1-1 0 0 0,30 3 0 0 0,33 4 0 0 0,-70-10-777 0 0,-5-2 362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1839 0 0,'0'-2'546'0'0,"-1"2"-194"0"0,1-1 0 0 0,0 1 0 0 0,0-1 0 0 0,-1 1 0 0 0,1-1 0 0 0,0 1 0 0 0,0-1-1 0 0,0 1 1 0 0,0-1 0 0 0,-1 1 0 0 0,1-1 0 0 0,0 1 0 0 0,0-1 0 0 0,0 0 0 0 0,0 1 0 0 0,0-1 0 0 0,1 1 0 0 0,-1-1 0 0 0,0 1 0 0 0,0-1 0 0 0,0 1 0 0 0,0-1 0 0 0,1 1 0 0 0,-1-1 0 0 0,0 1 0 0 0,1-2 0 0 0,0 1-86 0 0,0 0 0 0 0,0 0 0 0 0,1 0 0 0 0,-1 0 0 0 0,0 0 0 0 0,1 0 0 0 0,-1 0 0 0 0,1 0 0 0 0,1-1 0 0 0,4 0-204 0 0,-1-1 0 0 0,1 1 1 0 0,11-2-1 0 0,5 1 0 0 0,0 1 1 0 0,1 1 0 0 0,37 3-1 0 0,69 14-238 0 0,-129-16 174 0 0,90 16-2297 0 0,-89-16 1224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6911 0 0,'-1'3'315'0'0,"-4"8"-212"0"0,0 2 1 0 0,1-1-1 0 0,0 0 0 0 0,1 1 0 0 0,-2 21 1 0 0,-1 69 1590 0 0,6-96-1465 0 0,3 120 1729 0 0,0-69-1254 0 0,-1-38-206 0 0,-2 30 1 0 0,0-44-290 0 0,-1 0 0 0 0,1 0 0 0 0,-2-1 0 0 0,1 1 0 0 0,-1 0 0 0 0,1-1 0 0 0,-2 1 0 0 0,1-1 0 0 0,-5 9 0 0 0,4-10-52 0 0,0 0 0 0 0,0-1 0 0 0,-1 1 1 0 0,1-1-1 0 0,-1 1 0 0 0,0-1 0 0 0,0 0 0 0 0,0-1 1 0 0,-7 4-1 0 0,-2 1-1 0 0,0-2 1 0 0,-15 5-1 0 0,9-5-261 0 0,-1 0 1 0 0,1-1-1 0 0,-1-2 0 0 0,-21 2 1 0 0,2-4-901 0 0,-43-4 1 0 0,77 3 551 0 0,-18-2 624 0 0,8-3-4714 0 0,9 4 148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153 180 3223 0 0,'0'0'143'0'0,"1"-2"-3"0"0,2-6-88 0 0,-1-1 1 0 0,3-15-1 0 0,-3 7 1847 0 0,-1 1 1 0 0,-1-1-1 0 0,0 0 0 0 0,-3-21 0 0 0,2 36-1837 0 0,0 0-1 0 0,1 0 0 0 0,-1 0 1 0 0,0 0-1 0 0,0 0 0 0 0,0 0 1 0 0,0 1-1 0 0,-1-1 0 0 0,1 0 1 0 0,0 1-1 0 0,-1-1 0 0 0,1 1 1 0 0,-1-1-1 0 0,0 1 0 0 0,-2-2 1 0 0,2 2-19 0 0,0 1 1 0 0,1-1 0 0 0,-1 1 0 0 0,0 0 0 0 0,0-1 0 0 0,0 1 0 0 0,0 0 0 0 0,0 0-1 0 0,0 0 1 0 0,0 1 0 0 0,0-1 0 0 0,0 0 0 0 0,1 1 0 0 0,-1-1 0 0 0,0 1-1 0 0,0 0 1 0 0,0-1 0 0 0,1 1 0 0 0,-4 2 0 0 0,-1 1-21 0 0,1 0 0 0 0,0 0-1 0 0,0 0 1 0 0,0 1 0 0 0,0 0 0 0 0,0 0 0 0 0,1 1 0 0 0,0-1 0 0 0,0 1-1 0 0,1 0 1 0 0,-6 10 0 0 0,0 5-54 0 0,2 0 0 0 0,-7 27 0 0 0,11-40 1 0 0,-4 25-100 0 0,6-16 113 0 0,1-13 15 0 0,1-2-5 0 0,-1-2 6 0 0,0 0 0 0 0,0 1 0 0 0,0-1 0 0 0,0 0 0 0 0,0 0 0 0 0,0 0-1 0 0,0 0 1 0 0,0 0 0 0 0,0 0 0 0 0,0 0 0 0 0,0 0 0 0 0,0 1 0 0 0,0-1 0 0 0,0 0 0 0 0,0 0 0 0 0,0 0 0 0 0,1 0 0 0 0,-1 0 0 0 0,0 0 0 0 0,0 0 0 0 0,0 0 0 0 0,0 0 0 0 0,0 1 0 0 0,0-1 0 0 0,0 0 0 0 0,0 0 0 0 0,0 0 0 0 0,0 0 0 0 0,0 0 0 0 0,1 0 0 0 0,-1 0 0 0 0,0 0 0 0 0,0 0 0 0 0,0 0 0 0 0,0 0 0 0 0,0 0 0 0 0,0 0 0 0 0,0 0 0 0 0,0 0 0 0 0,1 0 0 0 0,-1 0 0 0 0,3 1-19 0 0,0-1 0 0 0,0 0 0 0 0,1 0-1 0 0,-1 0 1 0 0,0 0 0 0 0,0 0 0 0 0,0 0 0 0 0,1-1 0 0 0,-1 0 0 0 0,0 0 0 0 0,0 0-1 0 0,0 0 1 0 0,3-1 0 0 0,6-5-308 0 0,21-13-1 0 0,-11 7-151 0 0,-17 11 360 0 0,5 1 108 0 0,-5 2 74 0 0,-1 1-32 0 0,-1 1 1 0 0,-1-1-1 0 0,1 1 1 0 0,0-1 0 0 0,0 1-1 0 0,-1 0 1 0 0,0 0-1 0 0,1 0 1 0 0,2 7-1 0 0,-1-3 60 0 0,-1 1-1 0 0,0 0 0 0 0,4 14 0 0 0,-3 2 32 0 0,-1 1 0 0 0,-1-1-1 0 0,-1 33 1 0 0,1 13-92 0 0,3-16-2801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 14167 0 0,'0'0'647'0'0,"-3"0"-11"0"0,1-1-611 0 0,-1 0-1 0 0,0 1 1 0 0,0 0-1 0 0,0-1 1 0 0,0 1 0 0 0,1 0-1 0 0,-1 0 1 0 0,0 1 0 0 0,0-1-1 0 0,0 1 1 0 0,0-1 0 0 0,1 1-1 0 0,-6 2 1 0 0,4-1 32 0 0,-1 1 1 0 0,1-1-1 0 0,1 1 0 0 0,-1 0 1 0 0,0 0-1 0 0,1 1 0 0 0,-1-1 1 0 0,-2 5-1 0 0,-11 14-88 0 0,1 0-1 0 0,1 1 0 0 0,-14 30 1 0 0,-27 78-403 0 0,50-109 412 0 0,0 0-1 0 0,2 0 1 0 0,0 0 0 0 0,0 38-1 0 0,4-53 10 0 0,0 0 0 0 0,1 0 0 0 0,0 0 1 0 0,0-1-1 0 0,1 1 0 0 0,0 0 0 0 0,0-1 0 0 0,0 1 0 0 0,5 7 0 0 0,-3-7-50 0 0,0 1 0 0 0,0-1-1 0 0,1 0 1 0 0,0-1 0 0 0,0 1 0 0 0,0-1 0 0 0,9 7 0 0 0,2-2-748 0 0,0-3-48 0 0</inkml:trace>
  <inkml:trace contextRef="#ctx0" brushRef="#br0" timeOffset="1">262 148 13847 0 0,'0'0'1254'0'0,"1"2"-1029"0"0,15 23-2 0 0,2-1-1 0 0,0-1 1 0 0,1 0 0 0 0,44 37-1 0 0,-50-48-352 0 0,1-1 0 0 0,1 0 0 0 0,0-1 0 0 0,27 12 0 0 0,-40-21-980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258 192 1375 0 0,'-2'2'107'0'0,"-13"7"-106"0"0,10-5 492 0 0,-1-1 0 0 0,0 1 0 0 0,1 1 0 0 0,-10 9-1 0 0,-2 6 3533 0 0,-17 30 0 0 0,-28 64-1531 0 0,38-67-2729 0 0,-36 53 0 0 0,56-95 223 0 0,1-1-230 0 0</inkml:trace>
  <inkml:trace contextRef="#ctx0" brushRef="#br0" timeOffset="1">758 0 15839 0 0,'0'0'704'0'0,"3"21"136"0"0,-1 3-672 0 0,2 4-168 0 0,-1 7 0 0 0,1 2 0 0 0,-1 0 448 0 0,-1 5 48 0 0,-2 0 16 0 0,-5 0 0 0 0,-1 0-376 0 0,-2 0-72 0 0,-3-4-64 0 0,-3-1 96 0 0,-3-2-1504 0 0,-1-5-304 0 0,-3-6-56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7223 0 0,'0'0'331'0'0,"-2"0"-8"0"0,-7 0-206 0 0,0 0-72 0 0,5 2 118 0 0,1 2-99 0 0,0 1 0 0 0,0-1-1 0 0,1 1 1 0 0,-1-1 0 0 0,1 1-1 0 0,0 0 1 0 0,1 0 0 0 0,-1 0 0 0 0,0 5-1 0 0,0-5-63 0 0,1 0 0 0 0,0 1 0 0 0,0-1 0 0 0,0 0 0 0 0,0 7 0 0 0,1-3 0 0 0,1 6 0 0 0,2-4 20 0 0,1-8 76 0 0,-3-2-61 0 0,1 0 1 0 0,0 0-1 0 0,0-1 0 0 0,0 1 0 0 0,0-1 0 0 0,0 0 0 0 0,0 0 0 0 0,0 0 0 0 0,0 0 1 0 0,0 0-1 0 0,0 0 0 0 0,0 0 0 0 0,0 0 0 0 0,2-1 0 0 0,0-1 71 0 0,-1 1 0 0 0,0-1 0 0 0,1 0 0 0 0,-1 0 0 0 0,0 0-1 0 0,4-5 1 0 0,-5 6 204 0 0,0 0-205 0 0,6-4-17 0 0,-6 4 73 0 0,1 1-94 0 0,-2-1-55 0 0,-1 1-9 0 0,1 0 1 0 0,-1-1-1 0 0,1 1 1 0 0,0 0 0 0 0,-1 0-1 0 0,1 0 1 0 0,-1 0-1 0 0,1 0 1 0 0,-1 0 0 0 0,1 0-1 0 0,0 0 1 0 0,-1 0-1 0 0,1 0 1 0 0,-1 0 0 0 0,1 0-1 0 0,-1 0 1 0 0,1 0-1 0 0,0 0 1 0 0,-1 1-1 0 0,1-1 1 0 0,0 0 0 0 0,16 9 90 0 0,-14-6-79 0 0,-1 0 6 0 0,4 3 24 0 0,0 0-1 0 0,-1 0 0 0 0,1 0 0 0 0,-1 1 0 0 0,0 0 1 0 0,4 9-1 0 0,1 4 181 0 0,8 21 0 0 0,-9-6 24 0 0,-6-24-227 0 0,2 10 83 0 0,-6-16-87 0 0,0 0-1 0 0,1 2-9 0 0,0-1 1 0 0,-1 1-1 0 0,0-1 0 0 0,0 0 1 0 0,-1 1-1 0 0,1-1 0 0 0,-5 9 1 0 0,-2-4-15 0 0,3-6-105 0 0,0 0 1 0 0,0 0-1 0 0,-1-1 0 0 0,1 0 0 0 0,-1 0 0 0 0,-10 5 0 0 0,2-4-241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5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6447 0 0,'0'0'499'0'0,"-2"1"-328"0"0,-2 1 851 0 0,-1 0 0 0 0,1 0 0 0 0,0 1 0 0 0,0-1 0 0 0,0 1 0 0 0,1 0 0 0 0,-1 0 1 0 0,-4 5-1 0 0,4-3-891 0 0,0-1-1 0 0,1 0 1 0 0,-7 11 0 0 0,0 1-137 0 0,6-12-38 0 0,-1-2-51 0 0,-35 40-2745 0 0,26-26 1761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5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63 919 0 0,'0'0'13739'0'0,"2"-2"-12976"0"0,11-3-342 0 0,-1 0 0 0 0,1 0 0 0 0,1 1 0 0 0,18-3 1 0 0,58-4 448 0 0,-29 4-369 0 0,-2-1-183 0 0,77 0 0 0 0,-112 8-567 0 0,-1 1 0 0 0,1 2 0 0 0,-1 0 0 0 0,0 1 0 0 0,1 2 0 0 0,23 8 0 0 0,-45-13-348 0 0,-16 10-8758 0 0,9-9 9138 0 0,0 1 0 0 0,1-1 0 0 0,-1 0 0 0 0,0 0 0 0 0,-1 0 0 0 0,-5 0 0 0 0,-4 3 864 0 0,13-4-353 0 0,-1 0 0 0 0,0 0-1 0 0,0 1 1 0 0,1 0-1 0 0,-1-1 1 0 0,1 1 0 0 0,0 0-1 0 0,-1 0 1 0 0,1 0-1 0 0,0 0 1 0 0,0 1 0 0 0,0-1-1 0 0,0 0 1 0 0,1 1-1 0 0,-1-1 1 0 0,1 1 0 0 0,-1 0-1 0 0,1 0 1 0 0,-1 4-1 0 0,1-6-213 0 0,1 0-1 0 0,-1 0 1 0 0,1 0-1 0 0,-1 1 0 0 0,1-1 1 0 0,0 0-1 0 0,0 0 1 0 0,0 1-1 0 0,0-1 1 0 0,0 0-1 0 0,0 3 0 0 0,0 2 92 0 0,3 111 1456 0 0,0-84-1345 0 0,-2 0 1 0 0,-1 1-1 0 0,-7 46 0 0 0,-3-31 491 0 0,-16 51 0 0 0,-27 39 241 0 0,41-114-924 0 0,-1-1-1 0 0,0-1 0 0 0,-26 33 1 0 0,34-51-76 0 0,-4 7 30 0 0,-16 15-1 0 0,22-23-8 0 0,-2-1 0 0 0,1 0-1 0 0,0 0 1 0 0,-1 0-1 0 0,1 0 1 0 0,-1-1 0 0 0,-8 4-1 0 0,10-5-11 0 0,0-1 1 0 0,1 1-1 0 0,-1-1 0 0 0,0 1 1 0 0,0-1-1 0 0,0 0 0 0 0,1 0 0 0 0,-1 0 1 0 0,0-1-1 0 0,0 1 0 0 0,0-1 0 0 0,1 0 1 0 0,-1 1-1 0 0,0-1 0 0 0,1 0 0 0 0,-1-1 1 0 0,0 1-1 0 0,1 0 0 0 0,-4-3 1 0 0,0-1 48 0 0,0 1 0 0 0,0-2 0 0 0,0 1 0 0 0,0-1 1 0 0,-8-11-1 0 0,7 8-61 0 0,1-1 1 0 0,0 0 0 0 0,1 0-1 0 0,0-1 1 0 0,1 0-1 0 0,0 1 1 0 0,1-1-1 0 0,0-1 1 0 0,0 1-1 0 0,1 0 1 0 0,0-13 0 0 0,1 7-479 0 0,1 1 1 0 0,2-28-1 0 0,1 26-1406 0 0,1 0-1 0 0,5-20 1 0 0,3 1-4169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3:59:4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376 575 7367 0 0,'0'0'334'0'0,"-2"-2"-1"0"0,0 1-294 0 0,0-1 1 0 0,0 0-1 0 0,1 0 0 0 0,-1 0 0 0 0,0 0 1 0 0,1 0-1 0 0,0 0 0 0 0,-1-1 0 0 0,1 1 1 0 0,0 0-1 0 0,0-1 0 0 0,0 1 0 0 0,0-1 1 0 0,1 1-1 0 0,-1-1 0 0 0,1 1 0 0 0,-1-1 1 0 0,1 0-1 0 0,0 1 0 0 0,0-1 0 0 0,0 0 1 0 0,0 1-1 0 0,1-1 0 0 0,0-3 0 0 0,5-15 1014 0 0,1 1 0 0 0,15-32-1 0 0,-10 29-894 0 0,0 2-1 0 0,2-1 0 0 0,32-37 0 0 0,-16 25-80 0 0,1 2-1 0 0,53-43 1 0 0,-63 60 7 0 0,0 1 1 0 0,0 0-1 0 0,1 1 1 0 0,1 2-1 0 0,0 0 1 0 0,25-7-1 0 0,-2 3 37 0 0,0 3 0 0 0,1 1-1 0 0,55-5 1 0 0,-90 15-117 0 0,-1 1-1 0 0,1 0 1 0 0,-1 1-1 0 0,1 0 1 0 0,-1 1-1 0 0,1 0 1 0 0,-1 1-1 0 0,0 0 1 0 0,0 1 0 0 0,0 0-1 0 0,-1 0 1 0 0,1 2-1 0 0,-1-1 1 0 0,0 1-1 0 0,-1 0 1 0 0,1 1-1 0 0,-1 1 1 0 0,0-1 0 0 0,-1 1-1 0 0,0 0 1 0 0,0 1-1 0 0,-1 0 1 0 0,6 10-1 0 0,3 6-16 0 0,-2 1 0 0 0,-1 0-1 0 0,0 1 1 0 0,13 48 0 0 0,-8-12 50 0 0,8 68 0 0 0,-15-58-57 0 0,-4 0-1 0 0,-3 147 0 0 0,-8-161-133 0 0,-3-1-1 0 0,-2 0 1 0 0,-3 0-1 0 0,-23 69 1 0 0,14-67-2 0 0,-42 84 0 0 0,49-118 151 0 0,-1 0 0 0 0,-1-1 0 0 0,-2 0 0 0 0,0-2 0 0 0,-29 30 0 0 0,34-41 35 0 0,-1-1-1 0 0,-1 0 0 0 0,0-1 1 0 0,0 0-1 0 0,-24 10 0 0 0,2-4 47 0 0,-50 15 0 0 0,28-14 11 0 0,-1-2 0 0 0,0-3 0 0 0,0-3 0 0 0,-90 3 0 0 0,126-13 149 0 0,-1-1 0 0 0,1-1-1 0 0,0-1 1 0 0,0-1 0 0 0,1-1 0 0 0,-1-1-1 0 0,1-1 1 0 0,0-1 0 0 0,1-1 0 0 0,0-1-1 0 0,-40-27 1 0 0,47 27-32 0 0,1-1 0 0 0,0 0-1 0 0,1-1 1 0 0,0 0 0 0 0,0-1-1 0 0,-15-25 1 0 0,15 19-36 0 0,1-1 0 0 0,1-1 0 0 0,1 0 0 0 0,-12-38 0 0 0,13 28-63 0 0,2 1 0 0 0,1-1-1 0 0,2 0 1 0 0,1 0 0 0 0,1-1 0 0 0,2 1-1 0 0,8-65 1 0 0,-1 58-2 0 0,2 0 0 0 0,2 1-1 0 0,1 0 1 0 0,35-72 0 0 0,91-134 93 0 0,-62 116-102 0 0,29-46-2191 0 0,-84 138-1659 0 0,8-11-2547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5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301 111 919 0 0,'-2'0'280'0'0,"0"-1"80"0"0,-1 1-1 0 0,1-1 0 0 0,0 0 0 0 0,0 0 0 0 0,-1 0 0 0 0,1-1 0 0 0,0 1 0 0 0,0 0 0 0 0,1-1 0 0 0,-1 1 0 0 0,0-1 0 0 0,0 0 0 0 0,1 1 0 0 0,-1-1 0 0 0,1 0 0 0 0,-1 0 0 0 0,1 0 0 0 0,0 0 0 0 0,0 0 0 0 0,-2-4 0 0 0,2 3-168 0 0,-3-6 569 0 0,0 0 1 0 0,-1 1-1 0 0,-6-10 1 0 0,9 16-592 0 0,0 0-1 0 0,0 0 1 0 0,0-1 0 0 0,0 1 0 0 0,0 1-1 0 0,-1-1 1 0 0,1 0 0 0 0,-1 0 0 0 0,1 1 0 0 0,-1 0-1 0 0,1-1 1 0 0,-1 1 0 0 0,0 0 0 0 0,-5-1-1 0 0,5 1-35 0 0,-1 1 0 0 0,0-1 0 0 0,1 1 0 0 0,-1 0 0 0 0,0 0 0 0 0,1 0 0 0 0,-1 0 0 0 0,0 1 0 0 0,0 0 0 0 0,1 0 0 0 0,-1 0 0 0 0,1 0 0 0 0,-1 0-1 0 0,1 0 1 0 0,-1 1 0 0 0,1 0 0 0 0,0 0 0 0 0,-4 3 0 0 0,-2 2-4 0 0,1 1-1 0 0,0 0 0 0 0,0 0 1 0 0,-10 16-1 0 0,8-9-131 0 0,1 0 0 0 0,0 0 1 0 0,2 1-1 0 0,0 0 0 0 0,0 0 0 0 0,2 0 0 0 0,0 1 0 0 0,1 0 0 0 0,0 0 0 0 0,-1 19 0 0 0,5-21-58 0 0,0-14 56 0 0,0 0 0 0 0,0-1 0 0 0,0 1 0 0 0,0 0 0 0 0,0 0-1 0 0,1-1 1 0 0,-1 1 0 0 0,0 0 0 0 0,0 0 0 0 0,1-1 0 0 0,-1 1 0 0 0,0 0 0 0 0,1 0 0 0 0,-1-1 0 0 0,1 1 0 0 0,-1-1 0 0 0,1 1 0 0 0,-1 0 0 0 0,2 0 0 0 0,0 0-8 0 0,0 0 0 0 0,0-1 0 0 0,0 1 0 0 0,0 0 1 0 0,0-1-1 0 0,0 0 0 0 0,0 1 0 0 0,0-1 0 0 0,0 0 1 0 0,1 0-1 0 0,-1 0 0 0 0,0-1 0 0 0,0 1 0 0 0,0 0 1 0 0,0-1-1 0 0,0 1 0 0 0,0-1 0 0 0,4-1 0 0 0,1-2-47 0 0,1 0 0 0 0,-1-1-1 0 0,10-8 1 0 0,-4 4-7 0 0,0-2 7 0 0,0 0 0 0 0,15-17 0 0 0,-1 0-15 0 0,9-12-76 0 0,-25 30 151 0 0,-10 10 0 0 0,0-1 0 0 0,-1 1 0 0 0,1-1 0 0 0,-1 1 0 0 0,1-1 0 0 0,-1 1 0 0 0,1 0 0 0 0,0-1 0 0 0,-1 1 0 0 0,1 0 0 0 0,0 0 0 0 0,-1-1 0 0 0,1 1 0 0 0,1 0 0 0 0,-2 0 0 0 0,1 0 0 0 0,-1 0 0 0 0,1 1 0 0 0,-1-1 0 0 0,1 0 0 0 0,-1 0 0 0 0,0 1 0 0 0,1-1 0 0 0,-1 0 0 0 0,1 1 0 0 0,-1-1 0 0 0,0 0 0 0 0,1 1 0 0 0,-1-1 0 0 0,0 1 0 0 0,0-1 0 0 0,1 1 0 0 0,-1-1 0 0 0,0 0 0 0 0,0 1 0 0 0,1 0 0 0 0,1 8 0 0 0,-1-1 0 0 0,0 1 0 0 0,0-1 0 0 0,-1 1 0 0 0,1-1 0 0 0,-2 1 0 0 0,-1 13 0 0 0,0-1 0 0 0,-2 172 0 0 0,3-134 0 0 0,0 14 0 0 0,1-68-3 0 0,0 0-1 0 0,0 0 0 0 0,-2 9 1 0 0,1-12-180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5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5063 0 0,'0'0'232'0'0,"0"2"-13"0"0,-6 21 120 0 0,5-18 873 0 0,0 1 1 0 0,1-1-1 0 0,0 0 1 0 0,0 0-1 0 0,0 0 1 0 0,2 9 0 0 0,-1 4-1523 0 0,-2 3-149 0 0,0-13-3903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73 455 0 0,'13'-12'0'0'0,"-6"0"0"0"0,1-5 17 0 0,-8 14 101 0 0,0-2 2046 0 0,0 4-1762 0 0,-1 0-1 0 0,1 1 1 0 0,0-1-1 0 0,0 0 1 0 0,-1 0 0 0 0,1 0-1 0 0,0 0 1 0 0,-1 0-1 0 0,1 1 1 0 0,-1-1 0 0 0,1 0-1 0 0,-1 0 1 0 0,1 1-1 0 0,-1-1 1 0 0,0 0 0 0 0,1 1-1 0 0,-1-1 1 0 0,0 1-1 0 0,-1-2 1 0 0,0 1-196 0 0,0 0-1 0 0,1 0 1 0 0,-1 0-1 0 0,0 0 1 0 0,0 1 0 0 0,0-1-1 0 0,0 0 1 0 0,-3 0 0 0 0,0 1-43 0 0,0 0 0 0 0,0 0 1 0 0,-1 1-1 0 0,1 0 0 0 0,0-1 1 0 0,0 2-1 0 0,0-1 0 0 0,0 1 1 0 0,0-1-1 0 0,0 1 1 0 0,0 1-1 0 0,-6 3 0 0 0,-6 5 111 0 0,-29 24 1 0 0,27-20-265 0 0,7-6-7 0 0,1 1-1 0 0,0 0 1 0 0,0 1 0 0 0,-10 12 0 0 0,20-21 91 0 0,14-3-435 0 0,19-3 110 0 0,-26 3 200 0 0,1 0 0 0 0,-1 0 0 0 0,1 0 0 0 0,-1 1 0 0 0,1 0 0 0 0,0 0 0 0 0,-1 1 0 0 0,1 0 0 0 0,-1 0 0 0 0,12 3 0 0 0,-5 2-4 0 0,-4-3 24 0 0,0 0 0 0 0,0 1 1 0 0,0 0-1 0 0,0 0 1 0 0,-1 1-1 0 0,0 1 0 0 0,0-1 1 0 0,8 8-1 0 0,-1 2 62 0 0,0 0 0 0 0,-2 2-1 0 0,0-1 1 0 0,0 1 0 0 0,14 29-1 0 0,-16-25-25 0 0,0 2-1 0 0,-2 0 1 0 0,-1 0-1 0 0,0 0 0 0 0,5 34 1 0 0,-12-51 3 0 0,-1 0 0 0 0,0 0 1 0 0,0 0-1 0 0,-1-1 0 0 0,-1 12 0 0 0,1-15 72 0 0,0 0-4 0 0,-8 6-5 0 0,8-7-85 0 0,0-1 0 0 0,1 1 0 0 0,-1-1 0 0 0,0 1 0 0 0,0-1 1 0 0,0 1-1 0 0,0-1 0 0 0,1 1 0 0 0,-1-1 0 0 0,0 0 0 0 0,-2 1 0 0 0,0-1-6 0 0,0 0-1 0 0,-1-1 0 0 0,1 1 1 0 0,0-1-1 0 0,0 1 0 0 0,-1-1 1 0 0,1 0-1 0 0,0 0 0 0 0,0 0 1 0 0,-4-3-1 0 0,-4-2-255 0 0,-15-10 1 0 0,18 10-20 0 0,1 0 0 0 0,0 0 0 0 0,1 0 0 0 0,-1-1 0 0 0,1 0 0 0 0,1-1 0 0 0,-8-10 0 0 0,-1-5-1323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85 168 919 0 0,'1'-1'67'0'0,"25"-33"1140"0"0,-20 27 734 0 0,1 0-1 0 0,0 0 1 0 0,0 1-1 0 0,1 0 1 0 0,7-4 0 0 0,3-1-1246 0 0,1 1 0 0 0,-1 1 1 0 0,2 1-1 0 0,-1 1 1 0 0,1 0-1 0 0,0 2 0 0 0,0 0 1 0 0,28-3-1 0 0,-32 9-695 0 0,-14 0-1 0 0,0 0-1 0 0,0-1 0 0 0,-1 1 1 0 0,1 0-1 0 0,0 0 0 0 0,-1 0 1 0 0,2 1-1 0 0,-1 0-33 0 0,0 0-1 0 0,-1-1 1 0 0,1 1 0 0 0,-1 0-1 0 0,1 0 1 0 0,-1 0 0 0 0,0 1-1 0 0,0-1 1 0 0,2 3 0 0 0,-3-4 9 0 0,0 0-1 0 0,0 0 1 0 0,1-1 0 0 0,-1 1 0 0 0,0 0 0 0 0,0 0 0 0 0,0-1 0 0 0,0 1 0 0 0,0 0 0 0 0,0 0 0 0 0,-1-1 0 0 0,1 1 0 0 0,0 0 0 0 0,0 0 0 0 0,0-1 0 0 0,-1 1 0 0 0,1 0 0 0 0,0-1 0 0 0,-1 1 0 0 0,0 0 0 0 0,0 2-62 0 0,-1 1 3 0 0,-1 0 0 0 0,1 0 1 0 0,-1 0-1 0 0,0-1 0 0 0,0 1 1 0 0,-1 0-1 0 0,1-1 0 0 0,-1 0 0 0 0,1 0 1 0 0,-1 0-1 0 0,0 0 0 0 0,-5 1 1 0 0,-6 4-216 0 0,0 0 0 0 0,-17 4 0 0 0,12-4 228 0 0,-1-2 1 0 0,0 0-1 0 0,0-2 1 0 0,0 0-1 0 0,0-1 1 0 0,0-1-1 0 0,-25-2 1 0 0,32-1 449 0 0,-27-5 0 0 0,36 5-182 0 0,1 0 1 0 0,0-1-1 0 0,0 1 0 0 0,0-1 1 0 0,0 1-1 0 0,1-1 0 0 0,-1-1 1 0 0,0 1-1 0 0,1 0 0 0 0,-5-5 1 0 0,8 7-164 0 0,-1-1 0 0 0,1 1 1 0 0,0-1-1 0 0,-1 1 1 0 0,1-1-1 0 0,0 1 1 0 0,0-1-1 0 0,-1 1 1 0 0,1-1-1 0 0,0 1 1 0 0,0-1-1 0 0,0 1 1 0 0,0-1-1 0 0,0 0 1 0 0,0 1-1 0 0,0-1 1 0 0,0 1-1 0 0,0-1 1 0 0,0 0-1 0 0,0-2 74 0 0,0 0-73 0 0,0 0 0 0 0,0 0 0 0 0,1 0 0 0 0,-1 0 1 0 0,1 0-1 0 0,0 0 0 0 0,0 1 0 0 0,0-1 0 0 0,0 0 1 0 0,0 0-1 0 0,0 1 0 0 0,1-1 0 0 0,-1 0 1 0 0,1 1-1 0 0,0 0 0 0 0,0-1 0 0 0,0 1 0 0 0,0 0 1 0 0,0 0-1 0 0,4-3 0 0 0,5-3-130 0 0,0 1 0 0 0,1 0 0 0 0,16-7 0 0 0,-14 7 12 0 0,40-16-2426 0 0,-38 15 1204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0,'0'0'852'0'0,"3"1"-358"0"0,10 3 784 0 0,0-1 0 0 0,1 0 0 0 0,15 1 0 0 0,46-1-24 0 0,-8-3-2714 0 0,-64 0-161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13559 0 0,'0'0'1231'0'0,"2"2"-944"0"0,2 0-165 0 0,0 0 0 0 0,0-1 0 0 0,0 1 0 0 0,0-1 0 0 0,1 0 0 0 0,-1 0 0 0 0,1 0 0 0 0,-1 0 1 0 0,0-1-1 0 0,1 0 0 0 0,-1 1 0 0 0,1-2 0 0 0,7 0 0 0 0,7-3-84 0 0,0 0 0 0 0,18-7 0 0 0,-11 3-211 0 0,-22 7 184 0 0,76-24-1947 0 0,-56 16 981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278 120 11863 0 0,'0'-3'540'0'0,"-2"-3"-405"0"0,0 0 0 0 0,-1 0-1 0 0,1 0 1 0 0,-1 1-1 0 0,0-1 1 0 0,-1 1 0 0 0,1-1-1 0 0,-1 1 1 0 0,0 0-1 0 0,-1 1 1 0 0,1-1 0 0 0,-7-4-1 0 0,5 3 230 0 0,0 2-1 0 0,-1-1 0 0 0,0 1 1 0 0,0 0-1 0 0,0 0 1 0 0,-1 1-1 0 0,1 0 0 0 0,-1 0 1 0 0,-12-2-1 0 0,15 5-298 0 0,-1-1 0 0 0,1 1 1 0 0,-1 0-1 0 0,1 0 0 0 0,-1 1 0 0 0,1-1 0 0 0,-1 1 0 0 0,1 0 0 0 0,0 1 0 0 0,-1 0 0 0 0,1-1 1 0 0,0 2-1 0 0,0-1 0 0 0,0 0 0 0 0,1 1 0 0 0,-1 0 0 0 0,1 0 0 0 0,-1 1 0 0 0,1-1 0 0 0,0 1 1 0 0,0 0-1 0 0,0 0 0 0 0,1 0 0 0 0,-1 0 0 0 0,1 1 0 0 0,0-1 0 0 0,1 1 0 0 0,-1 0 0 0 0,1 0 1 0 0,0 0-1 0 0,0 0 0 0 0,0 0 0 0 0,1 1 0 0 0,0-1 0 0 0,-1 9 0 0 0,2-4-43 0 0,0 1 0 0 0,1-1 0 0 0,0 0 0 0 0,1 0 1 0 0,0 0-1 0 0,1-1 0 0 0,0 1 0 0 0,6 12 0 0 0,6 9-71 0 0,21 33 1 0 0,-5-12-30 0 0,139 291-207 0 0,-30 14 238 0 0,-104-232 47 0 0,-31-102 0 0 0,-1 1 0 0 0,-1 0 0 0 0,-1 35 0 0 0,-2-50 9 0 0,-1 1 0 0 0,0-1 0 0 0,-1 0 0 0 0,0 0 1 0 0,-1 0-1 0 0,0-1 0 0 0,0 1 0 0 0,-1 0 0 0 0,0-1 0 0 0,0 0 0 0 0,-6 8 0 0 0,6-10 12 0 0,-1 0 1 0 0,0 0-1 0 0,0-1 0 0 0,0 1 1 0 0,0-1-1 0 0,-1 0 1 0 0,0-1-1 0 0,0 1 0 0 0,0-1 1 0 0,-1 0-1 0 0,1-1 0 0 0,-1 0 1 0 0,0 0-1 0 0,-8 2 1 0 0,9-3-37 0 0,0-1 0 0 0,0-1 0 0 0,0 1 0 0 0,0-1 0 0 0,0 0 0 0 0,0 0 0 0 0,0-1 0 0 0,0 0 0 0 0,0 0 0 0 0,0 0 0 0 0,0-1 1 0 0,1 0-1 0 0,-1 0 0 0 0,0 0 0 0 0,1-1 0 0 0,-1 0 0 0 0,1 0 0 0 0,0 0 0 0 0,0 0 0 0 0,0-1 0 0 0,1 0 0 0 0,-1 0 0 0 0,1-1 1 0 0,0 1-1 0 0,0-1 0 0 0,0 0 0 0 0,1 0 0 0 0,0 0 0 0 0,0 0 0 0 0,0 0 0 0 0,-3-11 0 0 0,4 9-198 0 0,0 0 0 0 0,1 1 0 0 0,0-1 0 0 0,0 0 0 0 0,1 0 0 0 0,0 0 0 0 0,0 0 0 0 0,1 0 0 0 0,0 0 0 0 0,3-13 0 0 0,-1 11-1035 0 0,0 0 0 0 0,1 1 0 0 0,-1-1-1 0 0,9-12 1 0 0,5-5-3600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28 455 0 0,'0'0'15004'0'0,"3"2"-14332"0"0,6 0-438 0 0,0 1-1 0 0,0-1 1 0 0,0-1-1 0 0,1 1 1 0 0,-1-1 0 0 0,0-1-1 0 0,1 0 1 0 0,10-1-1 0 0,80-15 157 0 0,-93 15-435 0 0,57-15-1726 0 0,-45 9 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12175 0 0,'-1'14'413'0'0,"0"2"20"0"0,0 23-1 0 0,1-33-419 0 0,1-1 0 0 0,0 1 0 0 0,0-1-1 0 0,0 1 1 0 0,1-1 0 0 0,-1 0 0 0 0,6 10-1 0 0,13 21 646 0 0,-10-19-345 0 0,0 1 0 0 0,-2 0 0 0 0,0 0 0 0 0,6 21 0 0 0,-12-32-84 0 0,0 1 1 0 0,-1-1-1 0 0,0 0 0 0 0,-1 1 1 0 0,1-1-1 0 0,-1 0 0 0 0,-1 10 1 0 0,0-12-26 0 0,1 1 1 0 0,-1-1 0 0 0,0 0 0 0 0,-1 1 0 0 0,-2 5 0 0 0,3-9-173 0 0,0 0 1 0 0,0 0-1 0 0,0 0 1 0 0,-1 0-1 0 0,1-1 0 0 0,-1 1 1 0 0,1 0-1 0 0,-1-1 1 0 0,0 1-1 0 0,1-1 1 0 0,-1 1-1 0 0,0-1 1 0 0,0 0-1 0 0,-4 2 1 0 0,-1 0-78 0 0,1-1 1 0 0,-1 0 0 0 0,0 0 0 0 0,1-1 0 0 0,-1 0-1 0 0,0 0 1 0 0,0-1 0 0 0,0 0 0 0 0,-8 0 0 0 0,-10-3-483 0 0,-27-5 0 0 0,48 7 445 0 0,-9-2-552 0 0,1-1-1 0 0,-1 0 0 0 0,1-1 1 0 0,-20-11-1 0 0,7 3-848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217 203 6911 0 0,'0'0'623'0'0,"1"-2"-514"0"0,2-24 1315 0 0,-1-34-1 0 0,-2 52-1125 0 0,0 1 0 0 0,-1-1 0 0 0,0 0 0 0 0,0 0 0 0 0,-1 0 1 0 0,0 0-1 0 0,0 1 0 0 0,-7-15 0 0 0,8 20-286 0 0,-1 0 1 0 0,1 0 0 0 0,0 0 0 0 0,-1 0-1 0 0,1 0 1 0 0,-1 0 0 0 0,1 1 0 0 0,-1-1-1 0 0,0 0 1 0 0,0 1 0 0 0,0 0 0 0 0,0-1-1 0 0,0 1 1 0 0,0 0 0 0 0,0 0-1 0 0,0 0 1 0 0,-1 0 0 0 0,1 0 0 0 0,0 1-1 0 0,0-1 1 0 0,-1 1 0 0 0,1 0 0 0 0,-1-1-1 0 0,1 1 1 0 0,0 0 0 0 0,-1 0 0 0 0,-3 1-1 0 0,1 0 17 0 0,0 0 0 0 0,1 1 0 0 0,-1-1 0 0 0,1 1-1 0 0,0 0 1 0 0,-1 0 0 0 0,1 1 0 0 0,0-1 0 0 0,0 1-1 0 0,1 0 1 0 0,-1 0 0 0 0,1 0 0 0 0,-4 4 0 0 0,-4 7-26 0 0,2-1 0 0 0,0 1 0 0 0,0 1 0 0 0,1-1 0 0 0,-8 22 0 0 0,12-24-67 0 0,0 0 0 0 0,0 0 0 0 0,1 0 0 0 0,0 0 0 0 0,1 0 0 0 0,1 1 0 0 0,0 16 0 0 0,3-13-136 0 0,3-1 20 0 0,5-3 94 0 0,-8-11 91 0 0,0 0-1 0 0,0 1 1 0 0,0-1 0 0 0,0 0 0 0 0,0 0 0 0 0,0 0 0 0 0,1-1 0 0 0,-1 1-1 0 0,0 0 1 0 0,0-1 0 0 0,1 1 0 0 0,-1-1 0 0 0,0 0 0 0 0,1 0 0 0 0,-1 0-1 0 0,0 0 1 0 0,0 0 0 0 0,1-1 0 0 0,-1 1 0 0 0,0 0 0 0 0,0-1 0 0 0,5-1 0 0 0,2-3 59 0 0,0 1 0 0 0,0-1 0 0 0,0-1 1 0 0,8-6-1 0 0,-9 6-33 0 0,13-7 157 0 0,-18 12 176 0 0,-1 2-216 0 0,1 0-103 0 0,0 0 1 0 0,-1 1-1 0 0,1-1 1 0 0,-1 1 0 0 0,0-1-1 0 0,1 1 1 0 0,-1 0 0 0 0,0 0-1 0 0,0 0 1 0 0,0 0-1 0 0,0 0 1 0 0,0 0 0 0 0,2 5-1 0 0,-2-1 22 0 0,1 0 1 0 0,-1-1-1 0 0,0 1 0 0 0,-1 1 0 0 0,0-1 0 0 0,0 0 1 0 0,0 0-1 0 0,0 9 0 0 0,-5 52 475 0 0,3-61-470 0 0,-2 14 285 0 0,-5 21 1 0 0,7-39-277 0 0,-3 10-1781 0 0</inkml:trace>
  <inkml:trace contextRef="#ctx0" brushRef="#br0" timeOffset="1">590 142 919 0 0,'0'0'15439'0'0,"2"1"-15139"0"0,7 1-112 0 0,-6-1-313 0 0,-1-1-135 0 0,7 0-27 0 0,-6 0-102 0 0,-1-1-1367 0 0,8-2 758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01:30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2112 367 11519 0 0,'-5'-7'187'0'0,"-1"0"-1"0"0,2 0 0 0 0,-1-1 0 0 0,1 1 1 0 0,0-1-1 0 0,0 0 0 0 0,1 0 0 0 0,0 0 0 0 0,-1-9 1 0 0,-12-26 1472 0 0,6 19-898 0 0,4 7-644 0 0,-1 2-1 0 0,-11-19 0 0 0,9 21-142 0 0,1 1-1 0 0,-1 0 0 0 0,-19-19 0 0 0,22 26 7 0 0,0 0 0 0 0,-1 0 0 0 0,0 0 0 0 0,0 1 0 0 0,0 0 0 0 0,0 0 0 0 0,-1 0-1 0 0,-10-3 1 0 0,-13-1 65 0 0,1 1 1 0 0,-1 1-1 0 0,-1 1 0 0 0,-39 0 0 0 0,28 5 142 0 0,1 1-1 0 0,-71 13 1 0 0,-45 25 293 0 0,3 14-322 0 0,-53 29-78 0 0,164-62-57 0 0,1 2 0 0 0,-65 46-1 0 0,-22 42 1062 0 0,9 11-655 0 0,19-18-1443 0 0,-78 80 383 0 0,146-142 631 0 0,2 1 0 0 0,-53 91 0 0 0,62-90 0 0 0,-22 56 0 0 0,40-86 0 0 0,0 1 0 0 0,1-1 0 0 0,1 1 0 0 0,0-1 0 0 0,1 1 0 0 0,0 0 0 0 0,1 0 0 0 0,1 0 0 0 0,0 0 0 0 0,1 0 0 0 0,1 0 0 0 0,0 0 0 0 0,0 0 0 0 0,2-1 0 0 0,6 21 0 0 0,-5-21-1 0 0,1 0 1 0 0,1 0-1 0 0,-1 0 0 0 0,2-1 0 0 0,17 22 1 0 0,-19-27 5 0 0,1 0 0 0 0,0 0 0 0 0,0-1 1 0 0,0 0-1 0 0,1-1 0 0 0,0 1 0 0 0,0-2 1 0 0,0 1-1 0 0,0-1 0 0 0,11 3 1 0 0,33 9 38 0 0,0-3 0 0 0,60 6 0 0 0,-54-9-30 0 0,250 24-45 0 0,13 3-2 0 0,-116 3-47 0 0,191 29-184 0 0,-312-59 177 0 0,465 44-263 0 0,-304-41 309 0 0,324 12-49 0 0,-193-23 103 0 0,323 5 41 0 0,-341-9 272 0 0,-192 0-157 0 0,187-8 229 0 0,-156 3-254 0 0,240-11 63 0 0,64-1 156 0 0,83-3 254 0 0,-406 14-430 0 0,248-21 177 0 0,42-2-131 0 0,222 25 230 0 0,-168 4-169 0 0,151-58-98 0 0,-285-19 315 0 0,-374 76-474 0 0,81-22 332 0 0,125-51 0 0 0,-184 61-236 0 0,-2-2 1 0 0,0-1 0 0 0,-1-1 0 0 0,-1-2-1 0 0,-1-1 1 0 0,-1-2 0 0 0,-1-1 0 0 0,-1-1-1 0 0,-1-1 1 0 0,-1-2 0 0 0,-2 0 0 0 0,-1-2 0 0 0,-1 0-1 0 0,19-39 1 0 0,-28 45 46 0 0,-1-1 0 0 0,-1 0 0 0 0,-1 0 0 0 0,-1-1 0 0 0,-2 0-1 0 0,5-30 1 0 0,-10 40-119 0 0,0 0 0 0 0,-1 0 0 0 0,-1 0 1 0 0,-1-1-1 0 0,0 1 0 0 0,-2 0 0 0 0,0 0 0 0 0,0 0 0 0 0,-2 0 0 0 0,0 1 0 0 0,-8-18 0 0 0,-2 3-45 0 0,-2 1 1 0 0,0 0-1 0 0,-3 1 0 0 0,0 1 1 0 0,-26-27-1 0 0,13 20-53 0 0,-2 2 0 0 0,-1 1 0 0 0,-45-30-1 0 0,59 47 6 0 0,-1 2 0 0 0,-43-19 0 0 0,-53-13-90 0 0,75 29 71 0 0,-47-14 2 0 0,-2 4 1 0 0,-173-25-1 0 0,-198 7-112 0 0,323 34 148 0 0,-1114-36 320 0 0,688 54-163 0 0,296-2-90 0 0,-27 0-55 0 0,-654 6 209 0 0,298 18-12 0 0,6 38-45 0 0,-179 68-34 0 0,417-64-2 0 0,-1-17-89 0 0,283-43-691 0 0,-196-8 0 0 0,244-9 1421 0 0,-120-22 0 0 0,158 17-882 0 0,1-1 1 0 0,0-2-1 0 0,0-1 0 0 0,-59-32 1 0 0,-13-9-1886 0 0,81 39 479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1839 0 0,'3'-1'7738'0'0,"20"-2"-4996"0"0,44-12 1 0 0,25-14-1479 0 0,-74 22-923 0 0,12-3-315 0 0,-20 6-746 0 0,17-8 0 0 0,-26 10-768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189 543 9647 0 0,'0'0'439'0'0,"1"2"-10"0"0,1 15 186 0 0,1 0 1 0 0,0-1-1 0 0,2 0 0 0 0,0 0 0 0 0,8 17 0 0 0,-4-12 271 0 0,0 0-1 0 0,-1 1 1 0 0,4 23-1 0 0,-10-38-718 0 0,-1 0 0 0 0,0 1 0 0 0,0-1 0 0 0,-1 0 0 0 0,0 0 0 0 0,0 0-1 0 0,-1 1 1 0 0,0-1 0 0 0,0 0 0 0 0,-1 0 0 0 0,0 0 0 0 0,0 0 0 0 0,-6 13 0 0 0,5-16-113 0 0,1 0 1 0 0,0-1 0 0 0,-1 1-1 0 0,0 0 1 0 0,0-1 0 0 0,0 1 0 0 0,-1-1-1 0 0,1 0 1 0 0,-1 0 0 0 0,1-1 0 0 0,-1 1-1 0 0,0-1 1 0 0,0 1 0 0 0,0-1 0 0 0,0 0-1 0 0,-7 1 1 0 0,6-1-109 0 0,-1-1 0 0 0,1 0 0 0 0,-1 0 0 0 0,1-1 0 0 0,-1 0 0 0 0,1 0 0 0 0,-1 0 0 0 0,1-1 0 0 0,-1 1 0 0 0,1-1 0 0 0,-1-1 0 0 0,1 1 0 0 0,-7-3 0 0 0,2 0-383 0 0,0-1 0 0 0,1 0 0 0 0,0 0 0 0 0,0-1 0 0 0,0 0 1 0 0,-11-10-1 0 0,-4-8-1949 0 0</inkml:trace>
  <inkml:trace contextRef="#ctx0" brushRef="#br0" timeOffset="1">675 1 4143 0 0,'0'0'191'0'0,"2"2"377"0"0,-1 1 25 0 0,1 0 0 0 0,-1 0 0 0 0,0 1 0 0 0,0-1-1 0 0,0 0 1 0 0,-1 0 0 0 0,1 1 0 0 0,-1-1 0 0 0,0 0 0 0 0,0 1-1 0 0,0-1 1 0 0,0 0 0 0 0,0 1 0 0 0,-1-1 0 0 0,1 0 0 0 0,-2 4 0 0 0,-15 52 1228 0 0,-13 49-914 0 0,3 88 248 0 0,24-154-687 0 0,3-1 0 0 0,8 73-1 0 0,-6-101-379 0 0,0-1-1 0 0,1 0 1 0 0,0-1-1 0 0,1 1 1 0 0,7 16-1 0 0,-8-23-141 0 0,0 1-1 0 0,0-1 0 0 0,1 0 0 0 0,-1 0 1 0 0,1 0-1 0 0,0-1 0 0 0,0 1 0 0 0,1-1 1 0 0,-1 0-1 0 0,1 0 0 0 0,0-1 0 0 0,10 7 1 0 0,-13-10-196 0 0,-1 1 1 0 0,1 0 0 0 0,0 0 0 0 0,0-1 0 0 0,0 1 0 0 0,0-1 0 0 0,0 1-1 0 0,0-1 1 0 0,0 0 0 0 0,0 0 0 0 0,-1 0 0 0 0,1 0 0 0 0,0 0 0 0 0,0 0 0 0 0,0-1-1 0 0,0 1 1 0 0,0-1 0 0 0,0 1 0 0 0,2-2 0 0 0,7-4-5450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2303 0 0,'27'40'178'0'0,"-20"-27"-23"0"0,1 0 0 0 0,1-1 0 0 0,14 15 0 0 0,-10-15 2967 0 0,1 0 0 0 0,0-1 0 0 0,28 17 0 0 0,52 21 1390 0 0,-6-4-5022 0 0,-81-41 412 0 0,0-1 0 0 0,1 1 0 0 0,10 2 0 0 0,-17-6-22 0 0,1 0 0 0 0,-1 0 0 0 0,0 0 1 0 0,1 0-1 0 0,-1 0 0 0 0,1 0 0 0 0,-1 0 0 0 0,1 0 0 0 0,-1-1 0 0 0,0 1 0 0 0,1-1 0 0 0,-1 1 0 0 0,0-1 0 0 0,1 1 0 0 0,-1-1 0 0 0,0 0 0 0 0,2-1 1 0 0,6-5-1939 0 0</inkml:trace>
  <inkml:trace contextRef="#ctx0" brushRef="#br0" timeOffset="1">389 1 13847 0 0,'-10'16'687'0'0,"-70"133"589"0"0,42-67-436 0 0,-94 147 0 0 0,89-158-787 0 0,35-59-834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16439 0 0,'35'83'1786'0'0,"-14"-30"-1200"0"0,-8-24 57 0 0,-2 0-1 0 0,-2 1 1 0 0,11 52-1 0 0,-18-69-639 0 0,0 0-1 0 0,-1 1 0 0 0,-1-1 0 0 0,0 0 0 0 0,-1 1 0 0 0,0-1 0 0 0,-1 0 1 0 0,0 1-1 0 0,-1-1 0 0 0,-1 0 0 0 0,-6 15 0 0 0,5-18-242 0 0,-1-1-1 0 0,0 0 1 0 0,0 0-1 0 0,-1 0 1 0 0,0-1-1 0 0,0 0 1 0 0,-1 0-1 0 0,0-1 1 0 0,0 0-1 0 0,-1 0 1 0 0,0-1-1 0 0,-13 7 1 0 0,10-8-1755 0 0,-1-1-84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91 289 3223 0 0,'50'-13'-107'0'0,"-17"6"1860"0"0,-11 1 12116 0 0,-24 8-13461 0 0,-57 57-152 0 0,35-36 174 0 0,-30 36 0 0 0,45-49-288 0 0,1 0 0 0 0,0 1 0 0 0,1 0-1 0 0,1 1 1 0 0,-1 0 0 0 0,-4 14 0 0 0,10-24 144 0 0,3 0-212 0 0,-1-2-75 0 0,0 1 0 0 0,0-1 0 0 0,0 0 0 0 0,0 1 0 0 0,0-1 0 0 0,1 0 0 0 0,-1 0 0 0 0,0 1 0 0 0,2-1 0 0 0,-1-1-18 0 0,1 0 0 0 0,-1 1 0 0 0,1-1 0 0 0,-1 0 0 0 0,0-1 0 0 0,1 1 0 0 0,-1 0 0 0 0,0-1 0 0 0,0 1 0 0 0,0-1 0 0 0,0 1 0 0 0,0-1 0 0 0,0 0 0 0 0,2-3 0 0 0,4-5-113 0 0,11-16 1 0 0,-8 7-196 0 0,0-1 1 0 0,-1 0 0 0 0,-2 0 0 0 0,13-41 0 0 0,-9 15-191 0 0,6-57 1 0 0,-17 88 622 0 0,1 1 0 0 0,-2 0 1 0 0,0-1-1 0 0,-1 1 0 0 0,0 0 1 0 0,-1 0-1 0 0,-5-20 0 0 0,6 32-151 0 0,0 0 0 0 0,0 0 1 0 0,0 0-1 0 0,0 0 0 0 0,0 0 0 0 0,-1 0 0 0 0,-2-3 0 0 0,1 1 1300 0 0,1 6-1019 0 0,-1 2-185 0 0,-1 0 0 0 0,1 0-1 0 0,0 1 1 0 0,0-1 0 0 0,0 1 0 0 0,1-1-1 0 0,0 1 1 0 0,-1 0 0 0 0,2 0-1 0 0,-1 0 1 0 0,1 0 0 0 0,-2 10 0 0 0,0 5 46 0 0,1 0 0 0 0,0 24 0 0 0,2-35-68 0 0,4 97 152 0 0,-3-91-180 0 0,1-1 0 0 0,1 0 1 0 0,0 0-1 0 0,1 0 0 0 0,8 18 0 0 0,-3-16-1 0 0,-6-13-82 0 0,0 0-1 0 0,0 1 0 0 0,1-2 1 0 0,0 1-1 0 0,5 3 0 0 0,-3-4-173 0 0,-2-3-32 0 0,1 1 1 0 0,-1-1-1 0 0,0 0 0 0 0,0 0 0 0 0,0-1 1 0 0,0 1-1 0 0,0-1 0 0 0,0 0 0 0 0,-1 0 1 0 0,1 0-1 0 0,-1 0 0 0 0,1-1 0 0 0,-1 1 1 0 0,0-1-1 0 0,0 0 0 0 0,5-6 0 0 0,8-12-5652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12871 0 0,'0'0'588'0'0,"0"3"-12"0"0,0 8-242 0 0,1 0 0 0 0,1 1 0 0 0,0-1 0 0 0,0 0 0 0 0,1 0 0 0 0,0-1 0 0 0,1 1 0 0 0,0-1 0 0 0,1 0 0 0 0,0 0 0 0 0,1 0 0 0 0,0 0 0 0 0,1-1 0 0 0,-1 0 0 0 0,15 14 0 0 0,26 22 480 0 0,1-2-1 0 0,58 39 0 0 0,-99-77-783 0 0,1 0 1 0 0,1 0-1 0 0,-1-1 0 0 0,1 0 0 0 0,0-1 1 0 0,0 0-1 0 0,0 0 0 0 0,13 1 0 0 0,-18-3-166 0 0,0 0 0 0 0,0-1 0 0 0,0 0-1 0 0,0 0 1 0 0,0 0 0 0 0,0 0 0 0 0,0-1 0 0 0,0 1 0 0 0,0-1-1 0 0,0 0 1 0 0,0-1 0 0 0,0 1 0 0 0,-1 0 0 0 0,1-1-1 0 0,0 0 1 0 0,-1 0 0 0 0,1 0 0 0 0,-1-1 0 0 0,0 1 0 0 0,0-1-1 0 0,6-5 1 0 0,3-9-2221 0 0,0-2-3902 0 0</inkml:trace>
  <inkml:trace contextRef="#ctx0" brushRef="#br0" timeOffset="1">450 4 4607 0 0,'-5'11'139'0'0,"1"0"0"0"0,-11 16 0 0 0,-3 6 2971 0 0,-5 24 6032 0 0,3 1-5853 0 0,0 1-2521 0 0,14-42-931 0 0,-66 164 2077 0 0,58-153-2716 0 0,-20 28 1 0 0,23-39-1704 0 0,-2 0-1 0 0,-22 23 1 0 0,3-12-2525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12295 0 0,'0'0'4638'0'0,"1"0"-4509"0"0,6-4 20 0 0,0-1 0 0 0,0 0-1 0 0,0 0 1 0 0,0 0 0 0 0,-1-1 0 0 0,0 1 0 0 0,0-2-1 0 0,-1 1 1 0 0,0-1 0 0 0,8-11 0 0 0,1-8 243 0 0,20-47 1 0 0,-19 37-319 0 0,17-48 35 0 0,8-15-531 0 0,-39 97 280 0 0,-1 5-223 0 0,2 25 326 0 0,-2 32-1 0 0,0 24 143 0 0,39 181 678 0 0,-31-226-700 0 0,10 56 73 0 0,-16-77-280 0 0,0 0-1 0 0,-2 0 0 0 0,-1 23 0 0 0,0-35-195 0 0,1-1 1 0 0,-1 0-1 0 0,0 0 0 0 0,-1 0 0 0 0,1 0 0 0 0,-1 0 0 0 0,-4 7 1 0 0,-3 4-993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5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4607 0 0,'-1'2'208'0'0,"-6"5"-9"0"0,0 5 8334 0 0,11-9-8008 0 0,-1 0-1 0 0,2 0 1 0 0,-1 0 0 0 0,0-1-1 0 0,0 0 1 0 0,1 0-1 0 0,-1 0 1 0 0,1 0 0 0 0,0-1-1 0 0,9 2 1 0 0,5 0-57 0 0,29 1 1 0 0,-31-4-221 0 0,0-1 0 0 0,0-1 0 0 0,18-5 0 0 0,-12 3-82 0 0,41-11-259 0 0,-22 2-5690 0 0,-14 3-891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4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1 16583 0 0,'0'0'2771'0'0,"0"3"-2246"0"0,1 1-391 0 0,-1 0-1 0 0,0 0 1 0 0,0 0-1 0 0,0 0 1 0 0,0 0 0 0 0,-1 0-1 0 0,1 1 1 0 0,-1-1-1 0 0,0 0 1 0 0,0-1-1 0 0,-1 1 1 0 0,1 0-1 0 0,-1 0 1 0 0,0 0-1 0 0,0-1 1 0 0,0 1 0 0 0,-5 5-1 0 0,-5 5-45 0 0,0-1-1 0 0,-26 22 0 0 0,19-19-160 0 0,-439 342-5025 0 0,391-310 4813 0 0,3 4-1 0 0,-95 95 1 0 0,120-112 1541 0 0,38-33-516 0 0,1-1-715 0 0,0 0-1 0 0,0 1 1 0 0,1-1 0 0 0,-1 0 0 0 0,1 0-1 0 0,-1 0 1 0 0,1 0 0 0 0,-1 1-1 0 0,1-1 1 0 0,0 0 0 0 0,0 0 0 0 0,-1 0-1 0 0,1 0 1 0 0,0 0 0 0 0,0-1 0 0 0,0 1-1 0 0,1 1 1 0 0,2 0 13 0 0,-1 1-1 0 0,0-1 1 0 0,1 0 0 0 0,4 2-1 0 0,21 7 87 0 0,32 7 0 0 0,-4-1 0 0 0,284 114 354 0 0,-123-16-214 0 0,-178-90-152 0 0,0 1 1 0 0,-2 3 0 0 0,40 38-1 0 0,-54-43-67 0 0,-1 0 0 0 0,-1 2 0 0 0,-1 0-1 0 0,33 57 1 0 0,-42-55-138 0 0,-12-26 12 0 0,0 10-60 0 0,0 2-1361 0 0,0-13 1415 0 0,0-1 0 0 0,0 1 0 0 0,-1-1 0 0 0,1 1-1 0 0,0 0 1 0 0,0-1 0 0 0,-1 0 0 0 0,1 1 0 0 0,0-1 0 0 0,-1 1 0 0 0,1-1-1 0 0,0 1 1 0 0,-1-1 0 0 0,1 0 0 0 0,-1 1 0 0 0,1-1 0 0 0,-1 0 0 0 0,1 1-1 0 0,-1-1 1 0 0,1 0 0 0 0,-1 0 0 0 0,0 1 0 0 0,-9 0-1316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11055 0 0,'31'131'3085'0'0,"12"58"2862"0"0,-23-61-5405 0 0,-13-46-1028 0 0,-3 0 0 0 0,-5 0 1 0 0,-19 155-1 0 0,17-219 101 0 0,-1 0-1 0 0,0 0 1 0 0,-11 23 0 0 0,15-39 119 0 0,-9 1-410 0 0,9-3 673 0 0,0 0 0 0 0,0 0 0 0 0,-1 1 0 0 0,1-1 0 0 0,0 0 0 0 0,0 0-1 0 0,0 0 1 0 0,0 0 0 0 0,0 0 0 0 0,0 0 0 0 0,0 0 0 0 0,-1 0 0 0 0,1 0 0 0 0,0 0 0 0 0,0 0-1 0 0,0 0 1 0 0,0-1 0 0 0,0 1 0 0 0,0 0 0 0 0,0 0 0 0 0,-1 0 0 0 0,1 0 0 0 0,0 0 0 0 0,0 0-1 0 0,0 0 1 0 0,0 0 0 0 0,0 0 0 0 0,0 0 0 0 0,0 0 0 0 0,0 0 0 0 0,0 0 0 0 0,-1-1 0 0 0,1 1-1 0 0,0 0 1 0 0,0 0 0 0 0,0 0 0 0 0,0 0 0 0 0,0 0 0 0 0,0 0 0 0 0,0 0 0 0 0,0-1 0 0 0,-5-6-57 0 0,1 0 0 0 0,0 0 0 0 0,0 0 0 0 0,1-1 0 0 0,0 0 0 0 0,-4-14 0 0 0,-9-55-210 0 0,13 60 228 0 0,-6-54 299 0 0,3 0 0 0 0,2-82 1 0 0,4 152-256 0 0,13-223 930 0 0,-5 183-645 0 0,17-56 1 0 0,-23 92-273 0 0,7-22 111 0 0,1 0 0 0 0,1 1 1 0 0,28-46-1 0 0,-33 63-109 0 0,0 0 1 0 0,0 1-1 0 0,1 0 1 0 0,0 0-1 0 0,1 0 0 0 0,-1 1 1 0 0,16-11-1 0 0,-19 15-15 0 0,1 0 0 0 0,-1 1 0 0 0,1-1 0 0 0,0 1 0 0 0,-1 0 0 0 0,1 0 0 0 0,0 1 0 0 0,0-1 1 0 0,0 1-1 0 0,0 0 0 0 0,1 1 0 0 0,-1-1 0 0 0,0 1 0 0 0,0 0 0 0 0,0 0 0 0 0,1 1 0 0 0,6 1 0 0 0,-5 0 27 0 0,-1 0 1 0 0,1 0-1 0 0,-1 0 1 0 0,0 1 0 0 0,0 0-1 0 0,0 0 1 0 0,0 1-1 0 0,-1 0 1 0 0,1 0-1 0 0,-1 0 1 0 0,0 1-1 0 0,0-1 1 0 0,0 1-1 0 0,-1 0 1 0 0,0 1-1 0 0,0-1 1 0 0,0 1-1 0 0,-1 0 1 0 0,5 9 0 0 0,-7-10-17 0 0,0-1 1 0 0,0 0 0 0 0,-1 0 0 0 0,1 1 0 0 0,-1-1-1 0 0,0 0 1 0 0,0 1 0 0 0,-1-1 0 0 0,1 0 0 0 0,-1 0 0 0 0,0 1-1 0 0,0-1 1 0 0,0 0 0 0 0,-3 5 0 0 0,-2 5 38 0 0,0-1-1 0 0,-14 21 1 0 0,2-9-337 0 0,-1-1 0 0 0,-43 42 0 0 0,33-37 39 0 0,19-18-404 0 0,-1-1-1 0 0,0 0 1 0 0,0-1 0 0 0,-1 0 0 0 0,-15 8 0 0 0,25-16-929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35 219 2759 0 0,'-1'-132'250'0'0,"-5"76"2742"0"0,-1 26 5709 0 0,6 32-8137 0 0,-2 6-385 0 0,1 1-1 0 0,-1 0 1 0 0,2 0 0 0 0,-1 0 0 0 0,1 0-1 0 0,0 18 1 0 0,1-15-75 0 0,-3 148 337 0 0,1 109-289 0 0,4-138-119 0 0,-6 657 31 0 0,13-497-60 0 0,-2-154-90 0 0,3 35-513 0 0,-7-122 130 0 0,-2-30 186 0 0,0-1 1 0 0,2 0 0 0 0,4 21-1 0 0,4-17-742 0 0,-11-21 658 0 0,3-2-817 0 0,5 0 303 0 0,-6 0-22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13967 0 0,'1'2'638'0'0,"9"12"-339"0"0,-2 0 0 0 0,0 0 0 0 0,0 1 0 0 0,-1 0 0 0 0,9 31 0 0 0,-2 10 1148 0 0,-3 1 0 0 0,7 93-1 0 0,-10 118-889 0 0,-7-251-504 0 0,-13 617 54 0 0,3-350-52 0 0,8-229-69 0 0,-14 254-132 0 0,13-292-1746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444 181 12983 0 0,'0'0'4418'0'0,"-1"-2"-3450"0"0,-5-12-481 0 0,1 1-443 0 0,0 1 1 0 0,-1 0-1 0 0,0 0 0 0 0,-1 1 0 0 0,-1 0 1 0 0,-12-15-1 0 0,12 19-292 0 0,1 0 1 0 0,-1 1-1 0 0,-1 0 0 0 0,1 0 1 0 0,-1 1-1 0 0,0 0 1 0 0,0 1-1 0 0,0 0 1 0 0,-1 0-1 0 0,1 1 0 0 0,-1 0 1 0 0,0 1-1 0 0,0 0 1 0 0,0 0-1 0 0,0 1 0 0 0,-1 1 1 0 0,1-1-1 0 0,0 2 1 0 0,-13 1-1 0 0,13-1 115 0 0,0 1 0 0 0,0 1 0 0 0,1-1 0 0 0,-1 1 0 0 0,1 1 1 0 0,-1 0-1 0 0,1 0 0 0 0,-15 10 0 0 0,20-11 160 0 0,1 0 1 0 0,-1-1-1 0 0,1 1 1 0 0,0 1 0 0 0,0-1-1 0 0,0 0 1 0 0,0 1-1 0 0,0-1 1 0 0,1 1-1 0 0,0 0 1 0 0,0 0-1 0 0,0 0 1 0 0,0 0-1 0 0,0 0 1 0 0,1 1 0 0 0,0-1-1 0 0,0 0 1 0 0,0 1-1 0 0,0-1 1 0 0,1 1-1 0 0,0-1 1 0 0,0 6-1 0 0,1 5 1 0 0,3 6-28 0 0,-2-15 0 0 0,1-1 0 0 0,3 6-37 0 0,0 0 0 0 0,1 0 0 0 0,0-1-1 0 0,1 1 1 0 0,0-2 0 0 0,0 1 0 0 0,13 10 0 0 0,73 53-53 0 0,-75-59 220 0 0,-1-2-39 0 0,45 36 611 0 0,-54-40-490 0 0,0 0 0 0 0,-1 1 0 0 0,1 0 0 0 0,8 14 0 0 0,-16-21 10 0 0,-1-2-209 0 0,0 0 1 0 0,0 0 0 0 0,0 1-1 0 0,0-1 1 0 0,0 0 0 0 0,0 0 0 0 0,0 1-1 0 0,0-1 1 0 0,0 0 0 0 0,0 0-1 0 0,0 1 1 0 0,0-1 0 0 0,0 0-1 0 0,0 0 1 0 0,0 1 0 0 0,0-1 0 0 0,0 0-1 0 0,0 0 1 0 0,0 0 0 0 0,1 1-1 0 0,-1-1 1 0 0,0 0 0 0 0,0 0 0 0 0,0 1-1 0 0,1-1 5 0 0,-1 1 0 0 0,0-1 1 0 0,1 1-1 0 0,-1-1 0 0 0,0 1 0 0 0,0-1 0 0 0,0 1 0 0 0,0-1 0 0 0,1 1 1 0 0,-1-1-1 0 0,0 1 0 0 0,0-1 0 0 0,0 1 0 0 0,0-1 0 0 0,0 1 0 0 0,0-1 1 0 0,0 1-1 0 0,0-1 0 0 0,0 2 0 0 0,-1 0 49 0 0,1 0-1 0 0,0 1 1 0 0,-1-1 0 0 0,1 0-1 0 0,-1 1 1 0 0,0-1 0 0 0,0 0-1 0 0,0 0 1 0 0,0 0 0 0 0,0 0-1 0 0,0 0 1 0 0,-1 0 0 0 0,1 0-1 0 0,0 0 1 0 0,-1 0 0 0 0,0 0-1 0 0,-2 2 1 0 0,-2 0-33 0 0,-1-1 0 0 0,1 0 0 0 0,0 0 0 0 0,-1 0 0 0 0,0 0 0 0 0,1-1 0 0 0,-1 0 0 0 0,0-1 0 0 0,-12 2 0 0 0,-4-2 119 0 0,-38-2 1 0 0,38 0-132 0 0,-25-3-199 0 0,-9 0-187 0 0,52 5 85 0 0,0-1 0 0 0,0 1 0 0 0,0 0 1 0 0,0 0-1 0 0,0 1 0 0 0,0-1 0 0 0,-8 5 0 0 0,11-3-1277 0 0,-3 5-68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567 112 14799 0 0,'-1'-3'332'0'0,"-3"-3"-224"0"0,1 0 0 0 0,-1-1-1 0 0,0 1 1 0 0,0 1 0 0 0,-1-1-1 0 0,0 1 1 0 0,0-1 0 0 0,0 1-1 0 0,0 1 1 0 0,-1-1 0 0 0,-12-7-1 0 0,10 7 143 0 0,0 0 0 0 0,0 1-1 0 0,-1 0 1 0 0,0 0-1 0 0,0 1 1 0 0,0 0 0 0 0,0 1-1 0 0,0 0 1 0 0,-1 0 0 0 0,1 1-1 0 0,-1 0 1 0 0,-14 1 0 0 0,7 2-358 0 0,0 1 1 0 0,0 0-1 0 0,1 1 1 0 0,-1 1-1 0 0,1 0 1 0 0,0 2 0 0 0,0 0-1 0 0,1 0 1 0 0,0 1-1 0 0,0 1 1 0 0,1 1 0 0 0,0 0-1 0 0,0 1 1 0 0,2 0-1 0 0,-1 1 1 0 0,1 0 0 0 0,1 1-1 0 0,0 1 1 0 0,1-1-1 0 0,1 2 1 0 0,0-1-1 0 0,0 1 1 0 0,2 1 0 0 0,-10 24-1 0 0,10-13 100 0 0,0 0 0 0 0,2 1 0 0 0,1-1 0 0 0,1 1 0 0 0,2 0 0 0 0,0 0 0 0 0,6 44 0 0 0,-1-41-4 0 0,1-2-1 0 0,2 1 1 0 0,1-1-1 0 0,1 0 0 0 0,2 0 1 0 0,25 49-1 0 0,-29-66 6 0 0,1 1-1 0 0,1-1 1 0 0,0-1-1 0 0,0 0 0 0 0,1 0 1 0 0,1-1-1 0 0,0 0 1 0 0,0-1-1 0 0,21 13 1 0 0,-18-13 65 0 0,1-1 0 0 0,1 0 0 0 0,0-1-1 0 0,0-1 1 0 0,0-1 0 0 0,1 0 0 0 0,32 4 0 0 0,-33-7 23 0 0,0-1 1 0 0,-1-1-1 0 0,1 0 0 0 0,-1-1 0 0 0,1-1 0 0 0,-1 0 1 0 0,1-1-1 0 0,26-9 0 0 0,-30 7-21 0 0,0 0 1 0 0,-1 0 0 0 0,1-1-1 0 0,-1-1 1 0 0,0 0-1 0 0,-1-1 1 0 0,0 0-1 0 0,0 0 1 0 0,-1-1-1 0 0,0 0 1 0 0,10-14 0 0 0,-9 9-52 0 0,-1 0 0 0 0,-1-1 0 0 0,0 0 0 0 0,-1 0 0 0 0,0-1 0 0 0,-1 0 0 0 0,4-21 0 0 0,-5 15-193 0 0,-1 0 0 0 0,-1-1 1 0 0,-1 1-1 0 0,-3-45 0 0 0,1 56-173 0 0,-2 1-1 0 0,1-1 1 0 0,-1 0-1 0 0,-1 0 1 0 0,-6-17 0 0 0,7 23-23 0 0,-1 0 0 0 0,0 0 1 0 0,1 0-1 0 0,-2 1 0 0 0,1-1 1 0 0,0 1-1 0 0,-1-1 0 0 0,0 1 1 0 0,0 0-1 0 0,0 1 0 0 0,0-1 1 0 0,-10-6-1 0 0,9 8 127 0 0,-1 0-1 0 0,1 0 1 0 0,0 0 0 0 0,-1 1 0 0 0,1-1-1 0 0,-1 1 1 0 0,1 0 0 0 0,-1 1 0 0 0,-6-1-1 0 0,4 1-122 0 0,-1 1 0 0 0,1-1-1 0 0,-1 2 1 0 0,1-1 0 0 0,-13 4-1 0 0,13-2 281 0 0,1 0 0 0 0,-1 1 0 0 0,1 0 0 0 0,0 0 0 0 0,0 1-1 0 0,0-1 1 0 0,1 2 0 0 0,-1-1 0 0 0,1 1 0 0 0,0 0 0 0 0,1 0 0 0 0,0 0-1 0 0,-7 10 1 0 0,7-7 728 0 0,0-1-1 0 0,1 1 0 0 0,0 0 1 0 0,0 0-1 0 0,1 0 1 0 0,0 0-1 0 0,1 0 0 0 0,0 1 1 0 0,0-1-1 0 0,1 1 1 0 0,0 10-1 0 0,1-18 297 0 0,1 1-83 0 0,0-1-747 0 0,-1-1-1 0 0,1 1 1 0 0,0 0-1 0 0,1 0 1 0 0,-1-1 0 0 0,0 1-1 0 0,0-1 1 0 0,1 1-1 0 0,-1-1 1 0 0,1 0-1 0 0,-1 1 1 0 0,3 0-1 0 0,-1 0-58 0 0,0-1-1 0 0,0 1 1 0 0,0-1-1 0 0,1 0 0 0 0,-1 0 1 0 0,0-1-1 0 0,1 1 1 0 0,-1-1-1 0 0,0 0 1 0 0,1 1-1 0 0,-1-1 1 0 0,0-1-1 0 0,1 1 0 0 0,-1 0 1 0 0,0-1-1 0 0,4-1 1 0 0,8-2 40 0 0,-1-1-1 0 0,19-8 1 0 0,-12 4 130 0 0,14-6 170 0 0,-17 7 172 0 0,33-11-1 0 0,-30 17-22 0 0,-19 2-443 0 0,0 0 130 0 0,7 9 282 0 0,-7-7-433 0 0,0 1 0 0 0,-1-1 0 0 0,1 1-1 0 0,0 0 1 0 0,-1 0 0 0 0,0 0 0 0 0,0 0-1 0 0,0 0 1 0 0,0 0 0 0 0,0 0 0 0 0,0 0 0 0 0,0 4-1 0 0,0 5 83 0 0,-1-1 0 0 0,0 13 0 0 0,-2 8-104 0 0,-2-1 1 0 0,-8 34-1 0 0,-20 61-5 0 0,13-59 23 0 0,14-43 25 0 0,5-21-86 0 0,0 0-110 0 0,2-6-2079 0 0,8-12 372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1839 0 0,'0'0'14919'0'0,"0"3"-14646"0"0,-1 13-76 0 0,0 0 1 0 0,2 0-1 0 0,3 22 0 0 0,12 51-48 0 0,0-8-143 0 0,-7-33-6 0 0,3 27 0 0 0,-9-45 3 0 0,-1-20-32 0 0,0 1 1 0 0,-2 0-1 0 0,0 18 0 0 0,0-26-85 0 0,0-2-89 0 0,-1 1 1 0 0,1 0-1 0 0,0-1 1 0 0,-1 1 0 0 0,0 0-1 0 0,1-1 1 0 0,-1 1-1 0 0,0-1 1 0 0,0 1-1 0 0,0-1 1 0 0,1 1 0 0 0,-2-1-1 0 0,1 0 1 0 0,0 1-1 0 0,0-1 1 0 0,0 0 0 0 0,-1 0-1 0 0,1 0 1 0 0,0 0-1 0 0,-3 2 1 0 0,-7 1-1393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5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3223 0 0,'2'3'240'0'0,"2"3"1653"0"0,1 1 0 0 0,0-1-1 0 0,0 0 1 0 0,1-1 0 0 0,-1 1-1 0 0,12 7 1 0 0,9 2-124 0 0,-22-13-1627 0 0,0-1 0 0 0,0 1 0 0 0,1-1 0 0 0,-1 0 0 0 0,0-1 0 0 0,1 1 0 0 0,-1-1 0 0 0,6 0 0 0 0,0 0 77 0 0,5 0-144 0 0,0-1 1 0 0,-1 0 0 0 0,1-2-1 0 0,-1 1 1 0 0,0-2-1 0 0,28-10 1 0 0,-13 5-142 0 0,12-3-1156 0 0,1 1 0 0 0,1 3 1 0 0,65-5-1 0 0,-94 13-10 0 0,2 2-43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5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1375 0 0,'0'0'4055'0'0,"2"-2"-3982"0"0,4-5 19 0 0,-2 1 516 0 0,0 0-1 0 0,0 0 1 0 0,0 0-1 0 0,5-13 0 0 0,0 0 588 0 0,-2 6-495 0 0,-5 7-412 0 0,2 1 1 0 0,-1-1-1 0 0,0 1 0 0 0,1 0 1 0 0,0 0-1 0 0,0 1 1 0 0,8-7-1 0 0,-11 9 99 0 0,0 5-331 0 0,1 1-30 0 0,0 1 1 0 0,-1 0-1 0 0,1 0 1 0 0,-1 0-1 0 0,0 0 1 0 0,-1 0-1 0 0,1 0 1 0 0,-1 8-1 0 0,-6 47 331 0 0,3-29-278 0 0,2-16 76 0 0,0-1-1 0 0,2 1 1 0 0,2 23-1 0 0,-2-30-59 0 0,1 1 0 0 0,0-1 0 0 0,1 0-1 0 0,0 1 1 0 0,0-1 0 0 0,0 0 0 0 0,6 8-1 0 0,-7-14 182 0 0,0 0-17 0 0,1 0-190 0 0,-1 0 0 0 0,1 0 1 0 0,0 0-1 0 0,0 0 0 0 0,0-1 0 0 0,0 1 1 0 0,0-1-1 0 0,1 0 0 0 0,-1 0 0 0 0,0 0 1 0 0,1 0-1 0 0,-1-1 0 0 0,5 1 0 0 0,6-2 27 0 0,1-2-1 0 0,-11 1-81 0 0,1 0 1 0 0,-1 0 0 0 0,0 0-1 0 0,0-1 1 0 0,0 1-1 0 0,0-1 1 0 0,-1 0 0 0 0,1 0-1 0 0,-1 0 1 0 0,0 0-1 0 0,1-1 1 0 0,4-7 0 0 0,-4 5-244 0 0,0-2 0 0 0,0 1 1 0 0,-1 0-1 0 0,0-1 0 0 0,0 0 1 0 0,3-13-1 0 0,-2 2-1159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0,'0'0'888'0'0,"8"10"3064"0"0,6-1-1744 0 0,4-5-11000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39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799 230 13447 0 0,'0'0'2542'0'0,"0"-2"-1333"0"0,1-3-976 0 0,-1 1 1 0 0,1 0-1 0 0,-1-1 1 0 0,0 1-1 0 0,0 0 0 0 0,-1 0 1 0 0,1-1-1 0 0,-1 1 1 0 0,0 0-1 0 0,0 0 1 0 0,-1 0-1 0 0,1 0 0 0 0,-1 0 1 0 0,0 0-1 0 0,-3-5 1 0 0,-2-3-134 0 0,-2 0 1 0 0,1 1 0 0 0,-16-16-1 0 0,11 15-191 0 0,1 2-1 0 0,-2-1 1 0 0,1 2-1 0 0,-1 0 1 0 0,-1 1 0 0 0,-17-8-1 0 0,23 12 7 0 0,0 1 0 0 0,-1 0-1 0 0,1 1 1 0 0,-1 0 0 0 0,1 0-1 0 0,-1 1 1 0 0,0 0 0 0 0,1 1 0 0 0,-1 0-1 0 0,0 0 1 0 0,0 1 0 0 0,1 1-1 0 0,-15 3 1 0 0,1 1-67 0 0,-1 2 0 0 0,1 1 1 0 0,1 1-1 0 0,-25 14 0 0 0,20-8 100 0 0,0 1 1 0 0,2 1-1 0 0,0 2 0 0 0,1 0 1 0 0,1 2-1 0 0,-37 45 1 0 0,45-47-68 0 0,1 0 1 0 0,0 1 0 0 0,2 0 0 0 0,1 1-1 0 0,0 0 1 0 0,2 1 0 0 0,0 0 0 0 0,2 1-1 0 0,0 0 1 0 0,2 0 0 0 0,1 0 0 0 0,-2 27-1 0 0,5-27-10 0 0,0 0 0 0 0,2 0 1 0 0,6 39-1 0 0,-4-48 118 0 0,0-1 0 0 0,1 0 0 0 0,0 0-1 0 0,2-1 1 0 0,-1 1 0 0 0,2-1 0 0 0,10 16 0 0 0,-9-16 53 0 0,1 0 0 0 0,1-1 1 0 0,0 0-1 0 0,1 0 0 0 0,0-1 0 0 0,1-1 0 0 0,0 0 0 0 0,1-1 0 0 0,0 0 0 0 0,0 0 0 0 0,1-2 0 0 0,0 0 0 0 0,1 0 0 0 0,-1-1 0 0 0,24 5 1 0 0,-11-5 104 0 0,0-2 1 0 0,0-1 0 0 0,0-1 0 0 0,1-1 0 0 0,-1-1 0 0 0,1-2 0 0 0,-1-1-1 0 0,1-1 1 0 0,39-11 0 0 0,-51 10-85 0 0,0 0 1 0 0,-1-2-1 0 0,0 0 0 0 0,0 0 1 0 0,-1-1-1 0 0,0-1 0 0 0,-1-1 0 0 0,1 0 1 0 0,-2 0-1 0 0,22-23 0 0 0,-30 28-65 0 0,0 0-1 0 0,0 1 0 0 0,-1-1 1 0 0,0 0-1 0 0,0-1 0 0 0,0 1 1 0 0,0-1-1 0 0,-1 1 1 0 0,0-1-1 0 0,3-10 0 0 0,-5 10-48 0 0,1 1 0 0 0,-1 0-1 0 0,0 0 1 0 0,0-1 0 0 0,0 1-1 0 0,-1 0 1 0 0,0 0 0 0 0,0 0-1 0 0,0-1 1 0 0,0 1 0 0 0,-1 0 0 0 0,-4-8-1 0 0,0 2-229 0 0,-1-1-1 0 0,0 1 1 0 0,-1 0-1 0 0,0 0 1 0 0,-1 1-1 0 0,0 0 1 0 0,-1 1-1 0 0,0 0 1 0 0,-21-15-1 0 0,8 10-310 0 0,0 0 0 0 0,-1 2 0 0 0,-50-18-1 0 0,62 26 370 0 0,-1 0-1 0 0,0 1 0 0 0,0 1 0 0 0,0 0 0 0 0,-1 1 1 0 0,1 0-1 0 0,0 1 0 0 0,0 1 0 0 0,-1 0 1 0 0,1 0-1 0 0,-25 7 0 0 0,34-6 359 0 0,0 0 1 0 0,0-1-1 0 0,0 1 1 0 0,0 0-1 0 0,0 1 0 0 0,0-1 1 0 0,1 1-1 0 0,-1 0 0 0 0,1 0 1 0 0,0 0-1 0 0,-1 0 1 0 0,-2 5-1 0 0,5-6 1270 0 0,2 0-858 0 0,0 0-378 0 0,-1-2-120 0 0,1 1 1 0 0,-1 0-1 0 0,0 0 1 0 0,1-1-1 0 0,-1 1 0 0 0,1 0 1 0 0,-1-1-1 0 0,0 1 1 0 0,1-1-1 0 0,-1 1 0 0 0,1-1 1 0 0,0 1-1 0 0,-1-1 1 0 0,1 1-1 0 0,-1-1 1 0 0,1 1-1 0 0,0-1 0 0 0,-1 0 1 0 0,2 1-1 0 0,5 2 124 0 0,1 0-1 0 0,-1 0 0 0 0,0-1 0 0 0,1 0 0 0 0,-1-1 1 0 0,1 0-1 0 0,0 0 0 0 0,-1 0 0 0 0,1-1 1 0 0,12-1-1 0 0,12-5 187 0 0,-1-1 0 0 0,0-2 0 0 0,40-16-1 0 0,-58 20-264 0 0,12-6 79 0 0,23-13 0 0 0,-5 3-63 0 0,-39 19-107 0 0,3-2-6 0 0,9-6-15 0 0,10-6-588 0 0,-23 14 238 0 0,-13 21-4701 0 0,1-1 5500 0 0,-10 27 1 0 0,17-38-224 0 0,0 0 1 0 0,0 0 0 0 0,1 0 0 0 0,0 0 0 0 0,0 0 0 0 0,0 0-1 0 0,2 15 1 0 0,2 3 351 0 0,2-1 0 0 0,0 1-1 0 0,2-1 1 0 0,12 31 0 0 0,18 41 529 0 0,-33-89-1024 0 0,7 27 225 0 0,-10-29-261 0 0,0-3-25 0 0,0 1 0 0 0,-1-1 0 0 0,1 0 0 0 0,0 1-1 0 0,0-1 1 0 0,0 0 0 0 0,2 4 0 0 0,-1 2-181 0 0,-1 2 35 0 0,-1-8-30 0 0,1 0-808 0 0,1 8 596 0 0,-1-8-136 0 0,3-4-2903 0 0,-2 0 3186 0 0,0 1 0 0 0,0-1 0 0 0,0 0 1 0 0,0 1-1 0 0,0-1 0 0 0,-1 0 0 0 0,1 0 0 0 0,-1 0 0 0 0,1 0 1 0 0,-1 0-1 0 0,1-3 0 0 0,8-24-1338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5063 0 0,'0'0'8955'0'0,"0"2"-8408"0"0,-2 44 998 0 0,1-28-1207 0 0,0 1 0 0 0,2 22 1 0 0,6 61 103 0 0,0-14-452 0 0,-3-12-235 0 0,-3-33-68 0 0,-1-1-553 0 0,0-40 508 0 0,-1-1-506 0 0,0 0 646 0 0,1 0 1 0 0,-1 1-1 0 0,0-2 0 0 0,0 1 0 0 0,0 0 0 0 0,0 0 0 0 0,0 0 0 0 0,0 0 0 0 0,0 0 0 0 0,0-1 1 0 0,0 1-1 0 0,0-1 0 0 0,0 1 0 0 0,-1-1 0 0 0,1 1 0 0 0,-2 0 0 0 0,-12 1-1559 0 0,12-2-14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1839 0 0,'0'0'6171'0'0,"2"1"-4156"0"0,9 3-877 0 0,-3 0-430 0 0,1-1-1 0 0,-1 0 1 0 0,1-1-1 0 0,0 0 1 0 0,14 2 0 0 0,15-5 1053 0 0,53-5 1 0 0,-7-1-967 0 0,-40 2-550 0 0,-34 3-205 0 0,1 0 0 0 0,-1 1 0 0 0,0 1 0 0 0,0 0 0 0 0,1 0 0 0 0,13 3 1 0 0,-19-2-33 0 0,18 3 36 0 0,-12-2-99 0 0,-4-1 227 0 0,-5 0-1645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8287 0 0,'0'0'1970'0'0,"2"-1"-1386"0"0,17-8 605 0 0,-13 6-818 0 0,0 0 0 0 0,1 0 0 0 0,-1 1 0 0 0,1 0-1 0 0,12-3 1 0 0,106-4 972 0 0,-68 6-1215 0 0,152 3 414 0 0,-96 1-140 0 0,236 12 35 0 0,-1-1-73 0 0,-145-7-275 0 0,-36 0-6 0 0,48-5 23 0 0,1-14 119 0 0,-123 3-174 0 0,441-61 427 0 0,-514 68-478 0 0,322-44 0 0 0,-119 46 0 0 0,-217 2 0 0 0,259 25 5 0 0,-68-4-31 0 0,-177-19-593 0 0,35-3-1 0 0,-53 0-445 0 0,9-6-6194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15 454 10135 0 0,'0'0'919'0'0,"-2"-2"-759"0"0,0-2 193 0 0,0 0 0 0 0,1 0-1 0 0,-1 0 1 0 0,1 0 0 0 0,-1 0 0 0 0,1-1 0 0 0,1 1 0 0 0,-1 0-1 0 0,1-1 1 0 0,-1-5 0 0 0,2 2 246 0 0,-1 1-1 0 0,2 0 1 0 0,-1-1-1 0 0,1 1 1 0 0,3-11-1 0 0,4-3-147 0 0,1 0 1 0 0,1 0-1 0 0,14-19 0 0 0,-13 21-462 0 0,1 1 0 0 0,1 0-1 0 0,0 0 1 0 0,2 1 0 0 0,0 1-1 0 0,1 1 1 0 0,0 0 0 0 0,1 1-1 0 0,40-22 1 0 0,-38 26 1 0 0,0 0 1 0 0,1 2-1 0 0,1 0 1 0 0,25-5 0 0 0,-38 11-26 0 0,1 0 0 0 0,-1 1 0 0 0,1 0 1 0 0,0 1-1 0 0,-1 0 0 0 0,1 0 1 0 0,-1 1-1 0 0,1 0 0 0 0,-1 1 0 0 0,1 0 1 0 0,-1 1-1 0 0,13 4 0 0 0,5 8-96 0 0,0 0-1 0 0,37 28 1 0 0,-11-6 77 0 0,-46-33 56 0 0,1 0-1 0 0,-1 0 1 0 0,1 0-1 0 0,-1-1 1 0 0,1 0-1 0 0,10 2 1 0 0,0-3 57 0 0,-8-1-51 0 0,-1-1 0 0 0,0-1 1 0 0,1 0-1 0 0,-1 0 1 0 0,0 0-1 0 0,0-2 1 0 0,0 1-1 0 0,0-1 1 0 0,0 0-1 0 0,-1-1 1 0 0,12-6-1 0 0,-1-1-231 0 0,0-1 1 0 0,-1-1-1 0 0,27-25 0 0 0,-38 31-366 0 0,0-1 0 0 0,10-12-1 0 0,-4 2-1058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11023 0 0,'0'0'1002'0'0,"-1"2"-718"0"0,0 2 26 0 0,0 0 0 0 0,0-1 0 0 0,0 1 1 0 0,1 0-1 0 0,-1 0 0 0 0,1 0 1 0 0,0 6-1 0 0,-1 12 306 0 0,0-5-489 0 0,1-1 0 0 0,1 0 1 0 0,1 1-1 0 0,0-1 0 0 0,1 0 0 0 0,0 0 0 0 0,2 0 0 0 0,8 22 0 0 0,-10-32-5 0 0,0 1-1 0 0,1-1 1 0 0,-1 0 0 0 0,1-1-1 0 0,0 1 1 0 0,1-1-1 0 0,0 1 1 0 0,0-1 0 0 0,8 6-1 0 0,-11-10-65 0 0,-1 0-1 0 0,1 0 0 0 0,0 0 0 0 0,0 0 1 0 0,-1 0-1 0 0,1-1 0 0 0,0 1 0 0 0,0-1 1 0 0,0 1-1 0 0,0-1 0 0 0,4 0 1 0 0,-3 0 39 0 0,-1 1-87 0 0,0-1 0 0 0,-1 0 0 0 0,1-1 1 0 0,0 1-1 0 0,-1 0 0 0 0,1 0 0 0 0,0-1 0 0 0,-1 1 1 0 0,1-1-1 0 0,0 1 0 0 0,-1-1 0 0 0,2-1 0 0 0,-1 2-33 0 0,1-4-136 0 0,0 0-208 0 0,-1 0 1 0 0,0 0-1 0 0,0 0 0 0 0,0 0 1 0 0,-1 0-1 0 0,1-1 0 0 0,0-6 1 0 0,-2-6-1162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11255 0 0,'0'0'2200'0'0,"16"-1"-1048"0"0,-4-1 1216 0 0,1 0-1840 0 0,1-3-384 0 0,-2 1-8 0 0,-3 1-1480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3223 0 0,'-1'-7'219'0'0,"2"-3"-354"0"0,8-12 2117 0 0,1 5 8238 0 0,-9 19-9890 0 0,3 12-41 0 0,0-1 0 0 0,-1 1-1 0 0,0 1 1 0 0,-1-1-1 0 0,0 21 1 0 0,0-7-63 0 0,13 177 747 0 0,-8-63-711 0 0,-3-60-140 0 0,2 506 485 0 0,-8-349-347 0 0,9-67-211 0 0,-1 45 0 0 0,-9-183-75 0 0,3-31-121 0 0,0-7-773 0 0,2-77-4024 0 0,1 40-395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 6911 0 0,'0'0'528'0'0,"2"2"-341"0"0,4 7 657 0 0,-1 0 1 0 0,0 0-1 0 0,0 0 1 0 0,-1 1-1 0 0,0-1 1 0 0,0 1-1 0 0,-1 0 1 0 0,2 15-1 0 0,8 89 3876 0 0,-12-102-5073 0 0,0 160 592 0 0,-2-132-294 0 0,0-3-197 0 0,-2 1 1 0 0,-13 63 0 0 0,16-98 99 0 0,-1-1 2 0 0,0 0 67 0 0,-3 8-980 0 0,-4-20 703 0 0,6 6 310 0 0,-1 0 0 0 0,1 0 0 0 0,1 0 0 0 0,-1-1-1 0 0,1 1 1 0 0,-1-1 0 0 0,0-6 0 0 0,-3-35 137 0 0,4 31 62 0 0,-6-68 1080 0 0,4-88 1 0 0,5 135-1123 0 0,1 1 1 0 0,2 0-1 0 0,1-1 1 0 0,2 2-1 0 0,13-37 1 0 0,-16 56-91 0 0,1 1 0 0 0,1 0 0 0 0,13-21 0 0 0,-16 30-30 0 0,-1 0 0 0 0,1 0 0 0 0,0 1-1 0 0,0 0 1 0 0,0-1 0 0 0,0 1 0 0 0,1 1-1 0 0,0-1 1 0 0,0 1 0 0 0,0 0-1 0 0,10-5 1 0 0,-9 7-59 0 0,0 2 58 0 0,0 0 1 0 0,-1 1-1 0 0,1-1 0 0 0,-1 1 0 0 0,1 0 1 0 0,-1 1-1 0 0,0-1 0 0 0,0 1 0 0 0,0 0 0 0 0,0 0 1 0 0,9 8-1 0 0,-4 0-36 0 0,0 0 0 0 0,0 1 1 0 0,16 25-1 0 0,-12-11-56 0 0,13 30 0 0 0,-24-50 74 0 0,0 1 0 0 0,-1 0-1 0 0,0-1 1 0 0,-1 1 0 0 0,1 0-1 0 0,-1 0 1 0 0,-1 0 0 0 0,1 0 0 0 0,-1 0-1 0 0,0 0 1 0 0,-1 1 0 0 0,-1 7-1 0 0,1-11-1 0 0,0 1-1 0 0,-1 0 0 0 0,1-1 0 0 0,-1 1 1 0 0,0-1-1 0 0,-1 0 0 0 0,1 1 0 0 0,-1-1 1 0 0,0 0-1 0 0,1-1 0 0 0,-2 1 0 0 0,1 0 1 0 0,0-1-1 0 0,-1 0 0 0 0,0 0 0 0 0,1 0 1 0 0,-1 0-1 0 0,-7 3 0 0 0,-2 0-110 0 0,1 0 0 0 0,0-2 0 0 0,-1 1 0 0 0,0-2 0 0 0,0 0 0 0 0,0 0 1 0 0,-20 1-1 0 0,22-4-469 0 0,0 0 1 0 0,0 0 0 0 0,1-1 0 0 0,-1-1 0 0 0,-18-4 0 0 0,9-1-957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1839 0 0,'-6'5'15110'0'0,"14"6"-12138"0"0,17 11-3263 0 0,79 58 789 0 0,-35-28-315 0 0,-27-21-183 0 0,53 31 0 0 0,64 37-50 0 0,-70-42 28 0 0,-74-49 6 0 0,-2 2-1 0 0,1 0 1 0 0,-1 0-1 0 0,20 21 1 0 0,-30-28 11 0 0,0 1 1 0 0,0-1-1 0 0,0 1 1 0 0,-1 0-1 0 0,1 0 1 0 0,-1 0-1 0 0,0 0 1 0 0,0 1-1 0 0,-1-1 1 0 0,1 0-1 0 0,-1 1 1 0 0,0-1-1 0 0,0 1 1 0 0,0-1-1 0 0,-1 1 1 0 0,0 0-1 0 0,0-1 1 0 0,0 1-1 0 0,0 0 1 0 0,-1-1-1 0 0,-1 8 1 0 0,-2 0-8 0 0,0 0 0 0 0,-1 0 0 0 0,-1-1 0 0 0,0 1-1 0 0,-12 16 1 0 0,-44 48 10 0 0,-108 85 167 0 0,92-92-74 0 0,-104 107 333 0 0,68-66-182 0 0,112-107-238 0 0,-6 4-279 0 0,1 0 1 0 0,-1 0-1 0 0,-12 7 0 0 0,18-12-376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10335 0 0,'-8'6'366'0'0,"1"0"0"0"0,0 0 0 0 0,0 1-1 0 0,1 0 1 0 0,-1 0 0 0 0,2 0 0 0 0,-1 1-1 0 0,1 0 1 0 0,0 0 0 0 0,1 1-1 0 0,0-1 1 0 0,-6 17 0 0 0,7-11-285 0 0,0 0 0 0 0,0 1 0 0 0,2 0 0 0 0,0-1 0 0 0,0 1 0 0 0,2 0 0 0 0,-1-1 0 0 0,2 1 1 0 0,0-1-1 0 0,1 1 0 0 0,0-1 0 0 0,1 0 0 0 0,1 0 0 0 0,0 0 0 0 0,1-1 0 0 0,1 0 0 0 0,0 0 0 0 0,0 0 0 0 0,11 13 0 0 0,-7-13-40 0 0,0 0-1 0 0,1-1 1 0 0,26 22-1 0 0,-34-30-347 0 0,0-1-1 0 0,1 0 1 0 0,0 0-1 0 0,0-1 1 0 0,0 1-1 0 0,0-1 0 0 0,0 0 1 0 0,1 0-1 0 0,-1-1 1 0 0,0 1-1 0 0,1-1 1 0 0,-1-1-1 0 0,1 1 0 0 0,0-1 1 0 0,-1 0-1 0 0,7 0 1 0 0,6-3-1435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42 455 0 0,'-4'43'-201'0'0,"-3"0"4547"0"0,-1 14 3765 0 0,7-50-7713 0 0,1 1-1 0 0,1-1 0 0 0,-1 1 1 0 0,1-1-1 0 0,0 0 0 0 0,1 1 1 0 0,-1-1-1 0 0,5 9 0 0 0,-5-14-357 0 0,0 0-1 0 0,1 1 0 0 0,0-1 0 0 0,-1 0 1 0 0,1 0-1 0 0,0 0 0 0 0,0 0 1 0 0,0 0-1 0 0,0-1 0 0 0,0 1 1 0 0,1-1-1 0 0,3 3 0 0 0,-2-1 18 0 0,0-1-37 0 0,1 0 0 0 0,-1 0 1 0 0,1 0-1 0 0,0 0 0 0 0,-1 0 0 0 0,1-1 0 0 0,0 0 0 0 0,0 0 0 0 0,0-1 0 0 0,0 1 0 0 0,0-1 1 0 0,0 0-1 0 0,0 0 0 0 0,0-1 0 0 0,0 1 0 0 0,0-1 0 0 0,0 0 0 0 0,0 0 0 0 0,-1-1 0 0 0,7-2 0 0 0,-7 2-12 0 0,0 0 0 0 0,0 0-1 0 0,0 0 1 0 0,-1 0-1 0 0,1-1 1 0 0,0 0-1 0 0,-1 0 1 0 0,0 0-1 0 0,0 0 1 0 0,0 0 0 0 0,0 0-1 0 0,0-1 1 0 0,-1 0-1 0 0,1 1 1 0 0,-1-1-1 0 0,0 0 1 0 0,0 0-1 0 0,0 0 1 0 0,-1-1 0 0 0,1 1-1 0 0,-1 0 1 0 0,1-8-1 0 0,-2 2 24 0 0,1 1 0 0 0,-2 0 0 0 0,1 0 0 0 0,-1 0 0 0 0,-1-1 0 0 0,0 1-1 0 0,0 0 1 0 0,-1 0 0 0 0,0 1 0 0 0,0-1 0 0 0,-1 1 0 0 0,-6-12 0 0 0,6 14 14 0 0,0 0 0 0 0,0 0 1 0 0,-1 0-1 0 0,1 1 0 0 0,-1 0 1 0 0,-1 0-1 0 0,1 0 0 0 0,-1 0 1 0 0,1 1-1 0 0,-1 0 0 0 0,-1 0 1 0 0,1 1-1 0 0,0-1 0 0 0,-1 1 1 0 0,0 1-1 0 0,-8-3 0 0 0,6 3-47 0 0,1 0-1 0 0,-1 1 0 0 0,0 0 1 0 0,-15 1-1 0 0,21 0-80 0 0,0 0 0 0 0,-1 1 0 0 0,1-1 1 0 0,0 1-1 0 0,0 0 0 0 0,-1 0 0 0 0,1 0 0 0 0,0 0 0 0 0,0 1 0 0 0,0-1 1 0 0,0 1-1 0 0,0 0 0 0 0,1-1 0 0 0,-5 5 0 0 0,5-4-340 0 0,0 1-1 0 0,0-1 1 0 0,0 1-1 0 0,0-1 1 0 0,0 1-1 0 0,-1 3 1 0 0,1-1-331 0 0,-4 5-1064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0,'15'3'149'0'0,"22"9"-1"0"0,-25-7 1388 0 0,0 0 1 0 0,0 1-1 0 0,22 15 0 0 0,-25-14-441 0 0,0 0-1 0 0,-1 0 1 0 0,0 1-1 0 0,0 0 1 0 0,7 10-1 0 0,-9-9-832 0 0,-1-1 0 0 0,0 1-1 0 0,6 12 1 0 0,-5-8-164 0 0,-1 1 0 0 0,0 0 1 0 0,-1 0-1 0 0,0 1 0 0 0,-1-1 0 0 0,-1 1 0 0 0,-1 0 0 0 0,0 0 0 0 0,0-1 1 0 0,-2 1-1 0 0,1 0 0 0 0,-2 0 0 0 0,0 0 0 0 0,-7 23 0 0 0,6-28-206 0 0,-1 0-1 0 0,1-1 0 0 0,-2 1 1 0 0,-7 12-1 0 0,9-17-264 0 0,-1 0 0 0 0,1 0-1 0 0,-1 0 1 0 0,-1-1 0 0 0,1 1-1 0 0,-1-1 1 0 0,1 0 0 0 0,-11 6 0 0 0,3-3-1117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0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444 139 6303 0 0,'0'-2'290'0'0,"1"-3"-217"0"0,-1-1 1 0 0,0 1-1 0 0,0 0 1 0 0,0-1-1 0 0,-1 1 1 0 0,0-1-1 0 0,0 1 1 0 0,-2-6-1 0 0,2 7 246 0 0,-1-1-1 0 0,0 1 0 0 0,0 0 0 0 0,0 0 0 0 0,0 0 0 0 0,-1 1 0 0 0,0-1 0 0 0,1 1 0 0 0,-1-1 0 0 0,-1 1 0 0 0,1 0 0 0 0,0 0 0 0 0,-1 0 0 0 0,1 1 0 0 0,-1-1 0 0 0,-8-3 0 0 0,2 2-42 0 0,0 0 0 0 0,0 1 0 0 0,0 0 0 0 0,-1 1 1 0 0,1 0-1 0 0,-1 1 0 0 0,-16-1 0 0 0,6 3-30 0 0,-1 0-1 0 0,-38 8 0 0 0,51-7-197 0 0,-1 0-1 0 0,1 1 1 0 0,-1 1 0 0 0,1 0-1 0 0,0 0 1 0 0,1 0 0 0 0,-1 1 0 0 0,1 1-1 0 0,0 0 1 0 0,0 0 0 0 0,0 0-1 0 0,1 1 1 0 0,0 0 0 0 0,0 0-1 0 0,1 1 1 0 0,0 0 0 0 0,0 0 0 0 0,1 0-1 0 0,0 1 1 0 0,0-1 0 0 0,1 1-1 0 0,1 1 1 0 0,-1-1 0 0 0,1 0-1 0 0,1 1 1 0 0,0 0 0 0 0,0-1-1 0 0,1 1 1 0 0,0 0 0 0 0,1 10 0 0 0,0-1-27 0 0,1 0 1 0 0,1 0 0 0 0,1 0 0 0 0,9 32 0 0 0,-9-41-13 0 0,0 0 0 0 0,1-1 1 0 0,0 0-1 0 0,1 1 0 0 0,0-1 0 0 0,0-1 0 0 0,1 1 1 0 0,0-1-1 0 0,1 0 0 0 0,10 11 0 0 0,-13-16-222 0 0,-1 0 0 0 0,1-1 0 0 0,0 1 0 0 0,0-1 0 0 0,0 1 0 0 0,0-1 0 0 0,0 0 0 0 0,0-1 0 0 0,1 1 0 0 0,-1-1 0 0 0,1 0 0 0 0,-1 0 0 0 0,1 0 0 0 0,-1 0 0 0 0,1-1 0 0 0,6 0 0 0 0,4-2-4862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11375 0 0,'0'0'3658'0'0,"2"2"-2781"0"0,0 2-485 0 0,1 0 0 0 0,0-1 0 0 0,0 1 0 0 0,0-1 0 0 0,0 0 0 0 0,0 0 0 0 0,1 0 0 0 0,7 4 0 0 0,75 34-151 0 0,-51-26 537 0 0,5 1-14 0 0,17 9-166 0 0,-44-18-524 0 0,-4 0 11 0 0,-9-7-84 0 0,0 0 0 0 0,0 0 0 0 0,0 0 0 0 0,0 0 1 0 0,0 0-1 0 0,0 0 0 0 0,0 0 0 0 0,0 0 0 0 0,0 0 0 0 0,0 0 0 0 0,1 0 1 0 0,-1 0-1 0 0,0 1 0 0 0,0-1 0 0 0,0 0 0 0 0,0 0 0 0 0,0 0 1 0 0,0 0-1 0 0,0 0 0 0 0,0 0 0 0 0,0 0 0 0 0,0 0 0 0 0,0 0 0 0 0,0 0 1 0 0,0 1-1 0 0,0-1 0 0 0,0 0 0 0 0,0 0 0 0 0,0 0 0 0 0,0 0 0 0 0,0 0 1 0 0,0 0-1 0 0,0 0 0 0 0,0 0 0 0 0,0 0 0 0 0,0 1 0 0 0,0-1 1 0 0,0 0-1 0 0,0 0 0 0 0,0 0 0 0 0,0 0 0 0 0,0 0 0 0 0,0 0 0 0 0,-1 0 1 0 0,1 0-1 0 0,0 0 0 0 0,0 0 0 0 0,0 0 0 0 0,0 0 0 0 0,0 1 0 0 0,-3 3-1 0 0,0 0 0 0 0,-1 0-1 0 0,0-1 1 0 0,1 1-1 0 0,-1-1 1 0 0,0 0-1 0 0,-1 0 1 0 0,1 0-1 0 0,-7 3 1 0 0,-48 21-123 0 0,33-17-27 0 0,-17 10-1290 0 0,-2-3-1 0 0,-76 19 1 0 0,87-30 129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1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1 455 0 0,'-3'3'6'0'0,"-15"11"2643"0"0,-1-2 8178 0 0,10-4-9917 0 0,8-7-663 0 0,0 0-226 0 0,1 0 1 0 0,0-1-1 0 0,0 1 0 0 0,0-1 1 0 0,0 1-1 0 0,-1 0 0 0 0,1-1 1 0 0,0 1-1 0 0,-1-1 0 0 0,1 1 1 0 0,0 0-1 0 0,-1-1 0 0 0,1 1 1 0 0,-1 0-1 0 0,0 0 8 0 0,0 0 0 0 0,0 0 1 0 0,0 0-1 0 0,0 0 0 0 0,1 0 0 0 0,-1 0 0 0 0,0 1 1 0 0,1-1-1 0 0,0 0 0 0 0,-1 2 0 0 0,-1 6 126 0 0,1 0 0 0 0,0-1 0 0 0,1 1 0 0 0,0 0 0 0 0,0 0 0 0 0,1 0 0 0 0,1 0 0 0 0,-1 0-1 0 0,1-1 1 0 0,3 10 0 0 0,32 81 699 0 0,-30-84-889 0 0,0 0 0 0 0,1-1 0 0 0,1 0 0 0 0,13 16 0 0 0,-21-29-250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2303 0 0,'-40'41'-120'0'0,"-10"10"2533"0"0,32-34 2216 0 0,-20 14 1 0 0,6-10-2906 0 0,-9 7-1200 0 0,25-18-1005 0 0,15-10 156 0 0,20-7-9509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1375 0 0,'1'3'4815'0'0,"3"10"1332"0"0,-4-10-5473 0 0,-1 24-131 0 0,-1 0 0 0 0,-11 47-1 0 0,10-60-542 0 0,1-4-10 0 0,2-8-45 0 0,2-4-221 0 0,-1 1 282 0 0,0-1 0 0 0,0 0 1 0 0,1 0-1 0 0,-1 1 0 0 0,0-1 0 0 0,0 0 0 0 0,1-4 0 0 0,4 0 166 0 0,-4 4-119 0 0,12-10 283 0 0,-13 11-282 0 0,0 0 0 0 0,0 1-1 0 0,0-1 1 0 0,0 1 0 0 0,0-1-1 0 0,0 1 1 0 0,0-1 0 0 0,0 1-1 0 0,1 0 1 0 0,-1-1 0 0 0,0 1 0 0 0,0 0-1 0 0,0 0 1 0 0,0 0 0 0 0,2 0-1 0 0,1 1 18 0 0,0 0 0 0 0,0 0-1 0 0,0 0 1 0 0,-1 1 0 0 0,1 0-1 0 0,0 0 1 0 0,-1 0 0 0 0,0 0-1 0 0,1 0 1 0 0,-1 1 0 0 0,0 0-1 0 0,0-1 1 0 0,-1 1 0 0 0,1 0-1 0 0,4 6 1 0 0,-6-7 94 0 0,0 7-374 0 0,-1-6 160 0 0,1-1-125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0,'1'2'107'0'0,"13"27"901"0"0,-8-19 3407 0 0,0 1-1 0 0,12 14 1 0 0,-2-7-1787 0 0,79 79-1063 0 0,-33-32-1565 0 0,-58-61-28 0 0,0 1 0 0 0,-1 0-1 0 0,1 0 1 0 0,-1 0 0 0 0,0 0 0 0 0,-1 0-1 0 0,1 1 1 0 0,-1-1 0 0 0,0 1-1 0 0,0-1 1 0 0,-1 1 0 0 0,0 0 0 0 0,0 0-1 0 0,0 0 1 0 0,-1 0 0 0 0,1 0-1 0 0,-1 0 1 0 0,-2 10 0 0 0,1-10-119 0 0,-1 1 0 0 0,0-1 0 0 0,-1 0 0 0 0,1 1 0 0 0,-1-1 0 0 0,-1 0-1 0 0,1 0 1 0 0,-1-1 0 0 0,0 1 0 0 0,0-1 0 0 0,0 0 0 0 0,-7 6 0 0 0,-5 3-1928 0 0,-1-1-1 0 0,-28 17 1 0 0,26-18-559 0 0,3-1-1129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1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3679 0 0,'0'0'9010'0'0,"-1"1"-7825"0"0,-5 8-103 0 0,0 1 0 0 0,-7 15 0 0 0,9-16-909 0 0,3-7-11 0 0,1 0-2 0 0,-1 2-99 0 0,1 0 0 0 0,0 0 0 0 0,1 0 0 0 0,-1 0 1 0 0,1 0-1 0 0,0-1 0 0 0,0 1 0 0 0,2 4 0 0 0,15 35 194 0 0,-4-10-124 0 0,39 120-393 0 0,-42-121-125 0 0,1 2-694 0 0,2 0-1 0 0,26 46 1 0 0,-26-60 286 0 0,-13-18 227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23:40:1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0 919 0 0,'0'2'2739'0'0,"0"24"10146"0"0,0-24-12815 0 0,0 0-181 0 0,0 0 0 0 0,0 0 0 0 0,0 0 1 0 0,-1 0-1 0 0,1 0 0 0 0,-1 0 1 0 0,1 0-1 0 0,-1 0 0 0 0,1 0 0 0 0,-1-1 1 0 0,0 1-1 0 0,0 0 0 0 0,0 0 0 0 0,0-1 1 0 0,-3 4-1 0 0,-2 2-362 0 0,-1 1 0 0 0,-8 5 0 0 0,7-6-302 0 0,-4 5-3825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1T00:26:2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7367 0 0,'0'0'334'0'0,"0"2"-1"0"0,0 2-230 0 0,-2 20-73 0 0,0-13 1992 0 0,0 1-1 0 0,-6 17 0 0 0,8-27-2111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1T00:26:4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0,'0'0'160'0'0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1T00:26:4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0,'0'0'784'0'0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32 415 7831 0 0,'0'0'603'0'0,"-2"-1"-396"0"0,-17-7 1175 0 0,16 5 145 0 0,2-1-1183 0 0,-1 0-1 0 0,1 0 1 0 0,0 0-1 0 0,0 0 1 0 0,0-1 0 0 0,1 1-1 0 0,0 0 1 0 0,-1-1-1 0 0,2 1 1 0 0,-1 0 0 0 0,0-1-1 0 0,2-4 1 0 0,2-9 97 0 0,9-27 0 0 0,2 6 223 0 0,32-58 0 0 0,-40 85-540 0 0,-3 3-32 0 0,1 2 0 0 0,0-1 0 0 0,1 0 0 0 0,0 1 0 0 0,0 0 0 0 0,10-8 1 0 0,46-32 426 0 0,-59 45-501 0 0,2-1-4 0 0,-1 0 1 0 0,1 0 0 0 0,0 1-1 0 0,0 0 1 0 0,1 0 0 0 0,-1 0 0 0 0,0 1-1 0 0,1 0 1 0 0,-1 0 0 0 0,1 0 0 0 0,-1 1-1 0 0,1 0 1 0 0,-1 0 0 0 0,1 0 0 0 0,-1 0-1 0 0,10 3 1 0 0,-6-1-30 0 0,0 1 0 0 0,0 0-1 0 0,0 0 1 0 0,0 1 0 0 0,-1 0 0 0 0,0 0 0 0 0,1 1 0 0 0,-2 0-1 0 0,9 7 1 0 0,84 67-1233 0 0,-71-58 824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4143 0 0,'0'0'319'0'0,"-2"2"-210"0"0,-6 20-11 0 0,7-18 661 0 0,0 1 0 0 0,0 0 0 0 0,1 0 0 0 0,-1 0 0 0 0,1 6 0 0 0,1-3 245 0 0,0 0 1 0 0,1-1-1 0 0,0 1 0 0 0,0 0 0 0 0,6 13 1 0 0,7 11 348 0 0,3 0 0 0 0,22 31 0 0 0,-2-5-175 0 0,-26-41-846 0 0,0 0 0 0 0,1-2 1 0 0,17 18-1 0 0,8 7 67 0 0,-26-27-450 0 0,0 0 0 0 0,15 11 1 0 0,-26-23-153 0 0,1 0 1 0 0,-1 0-1 0 0,1 0 0 0 0,0 0 1 0 0,-1 0-1 0 0,1 0 0 0 0,0 0 1 0 0,0-1-1 0 0,-1 1 0 0 0,4 0 1 0 0,-2-3-1129 0 0,6-6-12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14:44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17999 0 0,'-49'46'1875'0'0,"26"-25"-1744"0"0,-40 45-1 0 0,-39 56 383 0 0,-16 22-1202 0 0,58-69-1800 0 0,59-73 1666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55EF-796C-4921-B4EE-BD58186A2F9F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7245-3F79-47E1-961C-D6ED6CEE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7245-3F79-47E1-961C-D6ED6CEE53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82A7-8D6A-40EB-AF48-7698876C8D6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D0AE-3C56-4001-BE0A-7F0FC0E32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1" Type="http://schemas.openxmlformats.org/officeDocument/2006/relationships/customXml" Target="../ink/ink13.xml"/><Relationship Id="rId42" Type="http://schemas.openxmlformats.org/officeDocument/2006/relationships/image" Target="../media/image49.png"/><Relationship Id="rId47" Type="http://schemas.openxmlformats.org/officeDocument/2006/relationships/customXml" Target="../ink/ink26.xml"/><Relationship Id="rId63" Type="http://schemas.openxmlformats.org/officeDocument/2006/relationships/customXml" Target="../ink/ink34.xml"/><Relationship Id="rId68" Type="http://schemas.openxmlformats.org/officeDocument/2006/relationships/image" Target="../media/image62.png"/><Relationship Id="rId7" Type="http://schemas.openxmlformats.org/officeDocument/2006/relationships/customXml" Target="../ink/ink6.xml"/><Relationship Id="rId2" Type="http://schemas.openxmlformats.org/officeDocument/2006/relationships/image" Target="../media/image15.emf"/><Relationship Id="rId16" Type="http://schemas.openxmlformats.org/officeDocument/2006/relationships/image" Target="../media/image36.png"/><Relationship Id="rId29" Type="http://schemas.openxmlformats.org/officeDocument/2006/relationships/customXml" Target="../ink/ink17.xml"/><Relationship Id="rId11" Type="http://schemas.openxmlformats.org/officeDocument/2006/relationships/customXml" Target="../ink/ink8.xml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customXml" Target="../ink/ink21.xml"/><Relationship Id="rId40" Type="http://schemas.openxmlformats.org/officeDocument/2006/relationships/image" Target="../media/image48.png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58" Type="http://schemas.openxmlformats.org/officeDocument/2006/relationships/image" Target="../media/image57.png"/><Relationship Id="rId66" Type="http://schemas.openxmlformats.org/officeDocument/2006/relationships/image" Target="../media/image61.png"/><Relationship Id="rId5" Type="http://schemas.openxmlformats.org/officeDocument/2006/relationships/customXml" Target="../ink/ink5.xml"/><Relationship Id="rId61" Type="http://schemas.openxmlformats.org/officeDocument/2006/relationships/customXml" Target="../ink/ink33.xml"/><Relationship Id="rId19" Type="http://schemas.openxmlformats.org/officeDocument/2006/relationships/customXml" Target="../ink/ink12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customXml" Target="../ink/ink16.xml"/><Relationship Id="rId30" Type="http://schemas.openxmlformats.org/officeDocument/2006/relationships/image" Target="../media/image43.png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52.png"/><Relationship Id="rId56" Type="http://schemas.openxmlformats.org/officeDocument/2006/relationships/image" Target="../media/image56.png"/><Relationship Id="rId64" Type="http://schemas.openxmlformats.org/officeDocument/2006/relationships/image" Target="../media/image60.png"/><Relationship Id="rId69" Type="http://schemas.openxmlformats.org/officeDocument/2006/relationships/customXml" Target="../ink/ink37.xml"/><Relationship Id="rId8" Type="http://schemas.openxmlformats.org/officeDocument/2006/relationships/image" Target="../media/image32.png"/><Relationship Id="rId51" Type="http://schemas.openxmlformats.org/officeDocument/2006/relationships/customXml" Target="../ink/ink28.xml"/><Relationship Id="rId3" Type="http://schemas.openxmlformats.org/officeDocument/2006/relationships/customXml" Target="../ink/ink4.xml"/><Relationship Id="rId12" Type="http://schemas.openxmlformats.org/officeDocument/2006/relationships/image" Target="../media/image34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47.png"/><Relationship Id="rId46" Type="http://schemas.openxmlformats.org/officeDocument/2006/relationships/image" Target="../media/image51.png"/><Relationship Id="rId59" Type="http://schemas.openxmlformats.org/officeDocument/2006/relationships/customXml" Target="../ink/ink32.xml"/><Relationship Id="rId67" Type="http://schemas.openxmlformats.org/officeDocument/2006/relationships/customXml" Target="../ink/ink36.xml"/><Relationship Id="rId20" Type="http://schemas.openxmlformats.org/officeDocument/2006/relationships/image" Target="../media/image38.png"/><Relationship Id="rId41" Type="http://schemas.openxmlformats.org/officeDocument/2006/relationships/customXml" Target="../ink/ink23.xml"/><Relationship Id="rId54" Type="http://schemas.openxmlformats.org/officeDocument/2006/relationships/image" Target="../media/image55.png"/><Relationship Id="rId62" Type="http://schemas.openxmlformats.org/officeDocument/2006/relationships/image" Target="../media/image59.png"/><Relationship Id="rId7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42.png"/><Relationship Id="rId36" Type="http://schemas.openxmlformats.org/officeDocument/2006/relationships/image" Target="../media/image46.png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10" Type="http://schemas.openxmlformats.org/officeDocument/2006/relationships/image" Target="../media/image33.png"/><Relationship Id="rId31" Type="http://schemas.openxmlformats.org/officeDocument/2006/relationships/customXml" Target="../ink/ink18.xml"/><Relationship Id="rId44" Type="http://schemas.openxmlformats.org/officeDocument/2006/relationships/image" Target="../media/image50.png"/><Relationship Id="rId52" Type="http://schemas.openxmlformats.org/officeDocument/2006/relationships/image" Target="../media/image54.png"/><Relationship Id="rId60" Type="http://schemas.openxmlformats.org/officeDocument/2006/relationships/image" Target="../media/image58.png"/><Relationship Id="rId65" Type="http://schemas.openxmlformats.org/officeDocument/2006/relationships/customXml" Target="../ink/ink35.xml"/><Relationship Id="rId4" Type="http://schemas.openxmlformats.org/officeDocument/2006/relationships/image" Target="../media/image22.png"/><Relationship Id="rId9" Type="http://schemas.openxmlformats.org/officeDocument/2006/relationships/customXml" Target="../ink/ink7.xml"/><Relationship Id="rId13" Type="http://schemas.openxmlformats.org/officeDocument/2006/relationships/customXml" Target="../ink/ink9.xml"/><Relationship Id="rId18" Type="http://schemas.openxmlformats.org/officeDocument/2006/relationships/image" Target="../media/image37.png"/><Relationship Id="rId39" Type="http://schemas.openxmlformats.org/officeDocument/2006/relationships/customXml" Target="../ink/ink22.xml"/><Relationship Id="rId34" Type="http://schemas.openxmlformats.org/officeDocument/2006/relationships/image" Target="../media/image45.png"/><Relationship Id="rId50" Type="http://schemas.openxmlformats.org/officeDocument/2006/relationships/image" Target="../media/image53.png"/><Relationship Id="rId55" Type="http://schemas.openxmlformats.org/officeDocument/2006/relationships/customXml" Target="../ink/ink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9" Type="http://schemas.openxmlformats.org/officeDocument/2006/relationships/customXml" Target="../ink/ink56.xml"/><Relationship Id="rId21" Type="http://schemas.openxmlformats.org/officeDocument/2006/relationships/customXml" Target="../ink/ink47.xml"/><Relationship Id="rId34" Type="http://schemas.openxmlformats.org/officeDocument/2006/relationships/image" Target="../media/image80.png"/><Relationship Id="rId42" Type="http://schemas.openxmlformats.org/officeDocument/2006/relationships/image" Target="../media/image84.png"/><Relationship Id="rId47" Type="http://schemas.openxmlformats.org/officeDocument/2006/relationships/customXml" Target="../ink/ink60.xml"/><Relationship Id="rId50" Type="http://schemas.openxmlformats.org/officeDocument/2006/relationships/image" Target="../media/image88.png"/><Relationship Id="rId55" Type="http://schemas.openxmlformats.org/officeDocument/2006/relationships/customXml" Target="../ink/ink64.xml"/><Relationship Id="rId7" Type="http://schemas.openxmlformats.org/officeDocument/2006/relationships/customXml" Target="../ink/ink40.xml"/><Relationship Id="rId2" Type="http://schemas.openxmlformats.org/officeDocument/2006/relationships/image" Target="../media/image65.png"/><Relationship Id="rId16" Type="http://schemas.openxmlformats.org/officeDocument/2006/relationships/image" Target="../media/image71.png"/><Relationship Id="rId29" Type="http://schemas.openxmlformats.org/officeDocument/2006/relationships/customXml" Target="../ink/ink51.xml"/><Relationship Id="rId11" Type="http://schemas.openxmlformats.org/officeDocument/2006/relationships/customXml" Target="../ink/ink42.xml"/><Relationship Id="rId24" Type="http://schemas.openxmlformats.org/officeDocument/2006/relationships/image" Target="../media/image75.png"/><Relationship Id="rId32" Type="http://schemas.openxmlformats.org/officeDocument/2006/relationships/image" Target="../media/image79.png"/><Relationship Id="rId37" Type="http://schemas.openxmlformats.org/officeDocument/2006/relationships/customXml" Target="../ink/ink55.xml"/><Relationship Id="rId40" Type="http://schemas.openxmlformats.org/officeDocument/2006/relationships/image" Target="../media/image83.png"/><Relationship Id="rId45" Type="http://schemas.openxmlformats.org/officeDocument/2006/relationships/customXml" Target="../ink/ink59.xml"/><Relationship Id="rId53" Type="http://schemas.openxmlformats.org/officeDocument/2006/relationships/customXml" Target="../ink/ink63.xml"/><Relationship Id="rId58" Type="http://schemas.openxmlformats.org/officeDocument/2006/relationships/image" Target="../media/image92.png"/><Relationship Id="rId5" Type="http://schemas.openxmlformats.org/officeDocument/2006/relationships/customXml" Target="../ink/ink39.xml"/><Relationship Id="rId19" Type="http://schemas.openxmlformats.org/officeDocument/2006/relationships/customXml" Target="../ink/ink46.xml"/><Relationship Id="rId4" Type="http://schemas.openxmlformats.org/officeDocument/2006/relationships/image" Target="../media/image64.png"/><Relationship Id="rId9" Type="http://schemas.openxmlformats.org/officeDocument/2006/relationships/customXml" Target="../ink/ink41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customXml" Target="../ink/ink50.xml"/><Relationship Id="rId30" Type="http://schemas.openxmlformats.org/officeDocument/2006/relationships/image" Target="../media/image78.png"/><Relationship Id="rId35" Type="http://schemas.openxmlformats.org/officeDocument/2006/relationships/customXml" Target="../ink/ink54.xml"/><Relationship Id="rId43" Type="http://schemas.openxmlformats.org/officeDocument/2006/relationships/customXml" Target="../ink/ink58.xml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8" Type="http://schemas.openxmlformats.org/officeDocument/2006/relationships/image" Target="../media/image67.png"/><Relationship Id="rId51" Type="http://schemas.openxmlformats.org/officeDocument/2006/relationships/customXml" Target="../ink/ink62.xml"/><Relationship Id="rId3" Type="http://schemas.openxmlformats.org/officeDocument/2006/relationships/customXml" Target="../ink/ink38.xml"/><Relationship Id="rId12" Type="http://schemas.openxmlformats.org/officeDocument/2006/relationships/image" Target="../media/image69.png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20" Type="http://schemas.openxmlformats.org/officeDocument/2006/relationships/image" Target="../media/image73.png"/><Relationship Id="rId41" Type="http://schemas.openxmlformats.org/officeDocument/2006/relationships/customXml" Target="../ink/ink57.xml"/><Relationship Id="rId5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61.xml"/><Relationship Id="rId57" Type="http://schemas.openxmlformats.org/officeDocument/2006/relationships/customXml" Target="../ink/ink65.xml"/><Relationship Id="rId10" Type="http://schemas.openxmlformats.org/officeDocument/2006/relationships/image" Target="../media/image68.png"/><Relationship Id="rId31" Type="http://schemas.openxmlformats.org/officeDocument/2006/relationships/customXml" Target="../ink/ink52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9" Type="http://schemas.openxmlformats.org/officeDocument/2006/relationships/customXml" Target="../ink/ink68.xml"/><Relationship Id="rId3" Type="http://schemas.openxmlformats.org/officeDocument/2006/relationships/customXml" Target="../ink/ink66.xml"/><Relationship Id="rId17" Type="http://schemas.openxmlformats.org/officeDocument/2006/relationships/customXml" Target="../ink/ink67.xml"/><Relationship Id="rId38" Type="http://schemas.openxmlformats.org/officeDocument/2006/relationships/image" Target="../media/image111.png"/><Relationship Id="rId2" Type="http://schemas.openxmlformats.org/officeDocument/2006/relationships/image" Target="../media/image17.emf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562F-06A2-6530-35EE-8985A4D44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Bahnschrift SemiBold SemiConden" panose="020B0502040204020203" pitchFamily="34" charset="0"/>
              </a:rPr>
              <a:t>How difficulty is it </a:t>
            </a:r>
            <a:br>
              <a:rPr lang="en-US" b="1" dirty="0">
                <a:latin typeface="Bahnschrift SemiBold SemiConden" panose="020B0502040204020203" pitchFamily="34" charset="0"/>
              </a:rPr>
            </a:br>
            <a:r>
              <a:rPr lang="en-US" b="1" dirty="0">
                <a:latin typeface="Bahnschrift SemiBold SemiConden" panose="020B0502040204020203" pitchFamily="34" charset="0"/>
              </a:rPr>
              <a:t>to test proton spin sum rules experimentally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F3F47-4468-2EB8-F095-15CD4C614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Xiangdong Ji</a:t>
            </a:r>
          </a:p>
          <a:p>
            <a:r>
              <a:rPr lang="en-US" dirty="0"/>
              <a:t>U. Maryland </a:t>
            </a:r>
          </a:p>
        </p:txBody>
      </p:sp>
    </p:spTree>
    <p:extLst>
      <p:ext uri="{BB962C8B-B14F-4D97-AF65-F5344CB8AC3E}">
        <p14:creationId xmlns:p14="http://schemas.microsoft.com/office/powerpoint/2010/main" val="38471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90DE-9328-41C5-9CC0-DBEC5BAC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OAM &amp; twist-3 GPD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0F4FC-0476-4AB5-BC21-74203E77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6" y="1918408"/>
            <a:ext cx="7228008" cy="4165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292E62-0540-4331-B991-53A8E22F0092}"/>
              </a:ext>
            </a:extLst>
          </p:cNvPr>
          <p:cNvSpPr/>
          <p:nvPr/>
        </p:nvSpPr>
        <p:spPr>
          <a:xfrm>
            <a:off x="5674822" y="5386647"/>
            <a:ext cx="1928553" cy="29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CA54E-C23C-4D82-B38D-70CE193D7B22}"/>
              </a:ext>
            </a:extLst>
          </p:cNvPr>
          <p:cNvSpPr txBox="1"/>
          <p:nvPr/>
        </p:nvSpPr>
        <p:spPr>
          <a:xfrm>
            <a:off x="4613835" y="5623859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Very very challenging! It will be a while before we learn how to measure twist-3 GPDs</a:t>
            </a:r>
          </a:p>
        </p:txBody>
      </p:sp>
    </p:spTree>
    <p:extLst>
      <p:ext uri="{BB962C8B-B14F-4D97-AF65-F5344CB8AC3E}">
        <p14:creationId xmlns:p14="http://schemas.microsoft.com/office/powerpoint/2010/main" val="346167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9EA7-21AF-7755-A61F-373E31A3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Frame-independent sum rule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401A2-DF50-1294-CEA4-8742E141F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7D8184-9301-4298-A772-5BDB7B1F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frame-independent sum rule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003EBB5-F98C-44E4-88F1-94BAC4003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Frame-independent longitudinal spin sum rule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(ji, 1996)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are related to the EMT form factors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(0)+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They can be calculated using the standard lattice QCD approach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   ETMC collaboration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   chi-QCD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colllaboration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003EBB5-F98C-44E4-88F1-94BAC4003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1122280-EE14-47CB-BE0C-0AD59DC0B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30" y="5148992"/>
            <a:ext cx="2515383" cy="16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9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C111-C095-460F-BEBF-567043D8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Experiment through DVCS </a:t>
            </a:r>
            <a:r>
              <a:rPr lang="en-US" sz="4000" dirty="0" err="1"/>
              <a:t>etc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58D8-35C6-4F44-B2A8-A65B03AC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8116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GPDs were introduced to extract the form factors of EMT through the sum rules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extract H &amp; E from DVCS and similar processes </a:t>
            </a:r>
            <a:r>
              <a:rPr lang="en-US" dirty="0">
                <a:solidFill>
                  <a:srgbClr val="7030A0"/>
                </a:solidFill>
              </a:rPr>
              <a:t>model-independently </a:t>
            </a:r>
            <a:r>
              <a:rPr lang="en-US" dirty="0"/>
              <a:t>are somewhat challenging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21CAC-6A3A-460E-900A-A0840718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19" y="3103727"/>
            <a:ext cx="3785889" cy="1099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A040D-D8BA-497D-B455-D15EF055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904" y="2593639"/>
            <a:ext cx="3048165" cy="20849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F0FB38-3DA7-4CE4-AB70-35E8BAF732B1}"/>
              </a:ext>
            </a:extLst>
          </p:cNvPr>
          <p:cNvGrpSpPr/>
          <p:nvPr/>
        </p:nvGrpSpPr>
        <p:grpSpPr>
          <a:xfrm>
            <a:off x="3155012" y="3058407"/>
            <a:ext cx="545760" cy="1183320"/>
            <a:chOff x="3155012" y="3058407"/>
            <a:chExt cx="545760" cy="11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F42BC2E-C433-49E5-8CBD-D2FA6275E2D8}"/>
                    </a:ext>
                  </a:extLst>
                </p14:cNvPr>
                <p14:cNvContentPartPr/>
                <p14:nvPr/>
              </p14:nvContentPartPr>
              <p14:xfrm>
                <a:off x="3155012" y="3058407"/>
                <a:ext cx="524520" cy="60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F42BC2E-C433-49E5-8CBD-D2FA6275E2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46012" y="3049767"/>
                  <a:ext cx="5421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5AF1BB-02F7-442B-A46E-A6E5D16F6181}"/>
                    </a:ext>
                  </a:extLst>
                </p14:cNvPr>
                <p14:cNvContentPartPr/>
                <p14:nvPr/>
              </p14:nvContentPartPr>
              <p14:xfrm>
                <a:off x="3184892" y="3597327"/>
                <a:ext cx="515880" cy="64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5AF1BB-02F7-442B-A46E-A6E5D16F61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76252" y="3588687"/>
                  <a:ext cx="533520" cy="66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091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EF13-5055-4504-8E30-BD431B97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in IMF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0EC0F-614E-41D9-AD62-0C69092495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does not have simple </a:t>
                </a:r>
                <a:r>
                  <a:rPr lang="en-US" dirty="0" err="1"/>
                  <a:t>parton</a:t>
                </a:r>
                <a:r>
                  <a:rPr lang="en-US" dirty="0"/>
                  <a:t> interpretation when considered in IMF in longitudinal polarization.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ΔΣ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        </a:t>
                </a:r>
                <a:endParaRPr lang="en-US" dirty="0"/>
              </a:p>
              <a:p>
                <a:r>
                  <a:rPr lang="en-US" dirty="0"/>
                  <a:t>Consider a twist-2 operator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  (all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arbitray)</a:t>
                </a:r>
              </a:p>
              <a:p>
                <a:pPr marL="0" indent="0">
                  <a:buNone/>
                </a:pPr>
                <a:r>
                  <a:rPr lang="en-US" dirty="0"/>
                  <a:t>    Its matrix element has only simple partonic interpretation when all indices +.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0EC0F-614E-41D9-AD62-0C6909249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36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0EEA-F6BE-4A2E-862C-EA886071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spin as twist-2 quantity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07D49-4EA0-44B8-BD4B-AEAE151F2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Transverse AM grows with the external momentum of the hadron</a:t>
                </a:r>
              </a:p>
              <a:p>
                <a:r>
                  <a:rPr lang="en-US" dirty="0"/>
                  <a:t>Consider the second order tensor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transforms under Lorentz trans.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:r>
                  <a:rPr lang="en-US" dirty="0"/>
                  <a:t>U</a:t>
                </a:r>
                <a:r>
                  <a:rPr lang="en-US" b="0" dirty="0"/>
                  <a:t>nder Lorentz trans.,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b="0" dirty="0"/>
                  <a:t> increase by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0" dirty="0"/>
                  <a:t>, thus behave like a twist-2 quantity.</a:t>
                </a:r>
              </a:p>
              <a:p>
                <a:pPr marL="0" indent="0">
                  <a:buNone/>
                </a:pPr>
                <a:r>
                  <a:rPr lang="en-US" dirty="0"/>
                  <a:t>         transverse spin: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         ji &amp; Yuan </a:t>
                </a:r>
                <a:r>
                  <a:rPr lang="en-US" sz="2000" i="1" dirty="0">
                    <a:solidFill>
                      <a:srgbClr val="00B050"/>
                    </a:solidFill>
                  </a:rPr>
                  <a:t>Phys. Lett. B</a:t>
                </a:r>
                <a:r>
                  <a:rPr lang="en-US" sz="2000" dirty="0">
                    <a:solidFill>
                      <a:srgbClr val="00B050"/>
                    </a:solidFill>
                  </a:rPr>
                  <a:t> 810 (2020) 135786</a:t>
                </a:r>
                <a:endParaRPr lang="en-US" sz="2400" b="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07D49-4EA0-44B8-BD4B-AEAE151F2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623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12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339613-E01D-4374-A0EB-75AC7C09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07" y="833419"/>
            <a:ext cx="8691585" cy="5191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6B7075-1F5D-4340-B0E6-ABD9BB68C4BF}"/>
                  </a:ext>
                </a:extLst>
              </p14:cNvPr>
              <p14:cNvContentPartPr/>
              <p14:nvPr/>
            </p14:nvContentPartPr>
            <p14:xfrm>
              <a:off x="3926492" y="3620007"/>
              <a:ext cx="3958920" cy="69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6B7075-1F5D-4340-B0E6-ABD9BB68C4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7492" y="3611367"/>
                <a:ext cx="3976560" cy="7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659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95723-CE44-4291-A849-A0370887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5" y="1262130"/>
            <a:ext cx="8691968" cy="43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6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2174-22F3-4CB6-9A5F-76980EA0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parton</a:t>
            </a:r>
            <a:r>
              <a:rPr lang="en-US" dirty="0"/>
              <a:t> sum rule for transverse spin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A179-07E1-4724-9761-85ECF7958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Spin sum rule as an infinite momentum frame simple </a:t>
            </a:r>
            <a:r>
              <a:rPr lang="en-US" dirty="0" err="1"/>
              <a:t>parton</a:t>
            </a:r>
            <a:r>
              <a:rPr lang="en-US" dirty="0"/>
              <a:t> sum rule for transverse spin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Complete twist-2 partonic sum rule! 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F9236-E9E4-4F92-8D43-2BBE01FA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19" y="2923469"/>
            <a:ext cx="6725884" cy="18581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9F57A-5C70-4A2C-B1E6-3DCCFFF67E12}"/>
              </a:ext>
            </a:extLst>
          </p:cNvPr>
          <p:cNvGrpSpPr/>
          <p:nvPr/>
        </p:nvGrpSpPr>
        <p:grpSpPr>
          <a:xfrm>
            <a:off x="7345412" y="2398167"/>
            <a:ext cx="1617480" cy="1529280"/>
            <a:chOff x="7345412" y="2398167"/>
            <a:chExt cx="1617480" cy="15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22EAC7-E7BD-45BB-B0E9-64A62757291E}"/>
                    </a:ext>
                  </a:extLst>
                </p14:cNvPr>
                <p14:cNvContentPartPr/>
                <p14:nvPr/>
              </p14:nvContentPartPr>
              <p14:xfrm>
                <a:off x="7482212" y="2861127"/>
                <a:ext cx="23400" cy="79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22EAC7-E7BD-45BB-B0E9-64A6275729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73212" y="2852487"/>
                  <a:ext cx="4104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59A6CF-745E-4FDE-BCA8-23315B1A8E23}"/>
                    </a:ext>
                  </a:extLst>
                </p14:cNvPr>
                <p14:cNvContentPartPr/>
                <p14:nvPr/>
              </p14:nvContentPartPr>
              <p14:xfrm>
                <a:off x="7521092" y="3585807"/>
                <a:ext cx="1383120" cy="56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59A6CF-745E-4FDE-BCA8-23315B1A8E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2092" y="3577167"/>
                  <a:ext cx="1400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87804E-C89C-4B1D-B9B7-CF8A06547D3E}"/>
                    </a:ext>
                  </a:extLst>
                </p14:cNvPr>
                <p14:cNvContentPartPr/>
                <p14:nvPr/>
              </p14:nvContentPartPr>
              <p14:xfrm>
                <a:off x="8827892" y="3539727"/>
                <a:ext cx="135000" cy="10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87804E-C89C-4B1D-B9B7-CF8A06547D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18892" y="3531087"/>
                  <a:ext cx="152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3C9BD5-3158-428D-A9DF-543E4FDD5AA6}"/>
                    </a:ext>
                  </a:extLst>
                </p14:cNvPr>
                <p14:cNvContentPartPr/>
                <p14:nvPr/>
              </p14:nvContentPartPr>
              <p14:xfrm>
                <a:off x="7345412" y="2843127"/>
                <a:ext cx="188640" cy="14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3C9BD5-3158-428D-A9DF-543E4FDD5A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36412" y="2834487"/>
                  <a:ext cx="206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D26D4C-05EA-41C0-9130-F17FD6B5605E}"/>
                    </a:ext>
                  </a:extLst>
                </p14:cNvPr>
                <p14:cNvContentPartPr/>
                <p14:nvPr/>
              </p14:nvContentPartPr>
              <p14:xfrm>
                <a:off x="8682092" y="3741327"/>
                <a:ext cx="114120" cy="17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D26D4C-05EA-41C0-9130-F17FD6B560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73092" y="3732327"/>
                  <a:ext cx="131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6D32E7-4005-42FA-9585-36596E661C7A}"/>
                    </a:ext>
                  </a:extLst>
                </p14:cNvPr>
                <p14:cNvContentPartPr/>
                <p14:nvPr/>
              </p14:nvContentPartPr>
              <p14:xfrm>
                <a:off x="8638892" y="3755727"/>
                <a:ext cx="150120" cy="17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6D32E7-4005-42FA-9585-36596E661C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30252" y="3746727"/>
                  <a:ext cx="167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C69BF9-90C8-4E24-B550-DB933847C401}"/>
                    </a:ext>
                  </a:extLst>
                </p14:cNvPr>
                <p14:cNvContentPartPr/>
                <p14:nvPr/>
              </p14:nvContentPartPr>
              <p14:xfrm>
                <a:off x="8574452" y="3515247"/>
                <a:ext cx="3600" cy="10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C69BF9-90C8-4E24-B550-DB933847C4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5812" y="3506247"/>
                  <a:ext cx="2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ECB66C-F5C1-4DF9-8E83-0B85EE9D1D05}"/>
                    </a:ext>
                  </a:extLst>
                </p14:cNvPr>
                <p14:cNvContentPartPr/>
                <p14:nvPr/>
              </p14:nvContentPartPr>
              <p14:xfrm>
                <a:off x="7552052" y="3103407"/>
                <a:ext cx="885960" cy="37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ECB66C-F5C1-4DF9-8E83-0B85EE9D1D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43052" y="3094767"/>
                  <a:ext cx="903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F6DBEC-416A-45DC-B6B3-87BBC8C63B48}"/>
                    </a:ext>
                  </a:extLst>
                </p14:cNvPr>
                <p14:cNvContentPartPr/>
                <p14:nvPr/>
              </p14:nvContentPartPr>
              <p14:xfrm>
                <a:off x="7594892" y="2442807"/>
                <a:ext cx="14832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F6DBEC-416A-45DC-B6B3-87BBC8C63B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85892" y="2434167"/>
                  <a:ext cx="16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49116E-B087-4A1A-B56E-85CC59184706}"/>
                    </a:ext>
                  </a:extLst>
                </p14:cNvPr>
                <p14:cNvContentPartPr/>
                <p14:nvPr/>
              </p14:nvContentPartPr>
              <p14:xfrm>
                <a:off x="7587692" y="2487447"/>
                <a:ext cx="155160" cy="21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49116E-B087-4A1A-B56E-85CC591847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79052" y="2478447"/>
                  <a:ext cx="172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3F67B7-FB1A-428A-B1F4-CC6C2838C59C}"/>
                    </a:ext>
                  </a:extLst>
                </p14:cNvPr>
                <p14:cNvContentPartPr/>
                <p14:nvPr/>
              </p14:nvContentPartPr>
              <p14:xfrm>
                <a:off x="7808012" y="2585007"/>
                <a:ext cx="73080" cy="18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3F67B7-FB1A-428A-B1F4-CC6C2838C5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9012" y="2576007"/>
                  <a:ext cx="90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26922A-0D56-4FB0-A6E1-3A2614E1BB05}"/>
                    </a:ext>
                  </a:extLst>
                </p14:cNvPr>
                <p14:cNvContentPartPr/>
                <p14:nvPr/>
              </p14:nvContentPartPr>
              <p14:xfrm>
                <a:off x="7919252" y="2414007"/>
                <a:ext cx="179640" cy="21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26922A-0D56-4FB0-A6E1-3A2614E1BB0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10252" y="2405007"/>
                  <a:ext cx="197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C7B99C-3A32-4A82-B4DA-77306F5572CC}"/>
                    </a:ext>
                  </a:extLst>
                </p14:cNvPr>
                <p14:cNvContentPartPr/>
                <p14:nvPr/>
              </p14:nvContentPartPr>
              <p14:xfrm>
                <a:off x="7998092" y="2398167"/>
                <a:ext cx="280440" cy="20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C7B99C-3A32-4A82-B4DA-77306F5572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89092" y="2389167"/>
                  <a:ext cx="298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2F471A-6D1B-42D4-ADCE-D8E369D4B9E7}"/>
                    </a:ext>
                  </a:extLst>
                </p14:cNvPr>
                <p14:cNvContentPartPr/>
                <p14:nvPr/>
              </p14:nvContentPartPr>
              <p14:xfrm>
                <a:off x="8000252" y="2710287"/>
                <a:ext cx="74160" cy="15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2F471A-6D1B-42D4-ADCE-D8E369D4B9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91252" y="2701287"/>
                  <a:ext cx="91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FF8827-1A34-4B4C-A842-AE14116A6862}"/>
                    </a:ext>
                  </a:extLst>
                </p14:cNvPr>
                <p14:cNvContentPartPr/>
                <p14:nvPr/>
              </p14:nvContentPartPr>
              <p14:xfrm>
                <a:off x="7871012" y="2890287"/>
                <a:ext cx="49320" cy="4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FF8827-1A34-4B4C-A842-AE14116A68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62372" y="2881287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8D099-CF7D-4B54-9FDE-E4D891C66A64}"/>
              </a:ext>
            </a:extLst>
          </p:cNvPr>
          <p:cNvGrpSpPr/>
          <p:nvPr/>
        </p:nvGrpSpPr>
        <p:grpSpPr>
          <a:xfrm>
            <a:off x="5803172" y="4503087"/>
            <a:ext cx="648720" cy="384480"/>
            <a:chOff x="5803172" y="4503087"/>
            <a:chExt cx="6487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8ECA3D-8D9D-4265-AFE7-54D6BCD98834}"/>
                    </a:ext>
                  </a:extLst>
                </p14:cNvPr>
                <p14:cNvContentPartPr/>
                <p14:nvPr/>
              </p14:nvContentPartPr>
              <p14:xfrm>
                <a:off x="5803172" y="4503087"/>
                <a:ext cx="224280" cy="331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8ECA3D-8D9D-4265-AFE7-54D6BCD988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94532" y="4494447"/>
                  <a:ext cx="2419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FDA346-4CAC-419D-83BF-3AABD13B825B}"/>
                    </a:ext>
                  </a:extLst>
                </p14:cNvPr>
                <p14:cNvContentPartPr/>
                <p14:nvPr/>
              </p14:nvContentPartPr>
              <p14:xfrm>
                <a:off x="6041492" y="4671927"/>
                <a:ext cx="108360" cy="215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FDA346-4CAC-419D-83BF-3AABD13B82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32492" y="4663287"/>
                  <a:ext cx="126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26DD39-69DE-4D9D-951D-18E454545AC0}"/>
                    </a:ext>
                  </a:extLst>
                </p14:cNvPr>
                <p14:cNvContentPartPr/>
                <p14:nvPr/>
              </p14:nvContentPartPr>
              <p14:xfrm>
                <a:off x="6236972" y="4783527"/>
                <a:ext cx="3600" cy="4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26DD39-69DE-4D9D-951D-18E454545A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28332" y="4774527"/>
                  <a:ext cx="21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589DBF-26B1-4F74-AE1B-10A59448DC72}"/>
                    </a:ext>
                  </a:extLst>
                </p14:cNvPr>
                <p14:cNvContentPartPr/>
                <p14:nvPr/>
              </p14:nvContentPartPr>
              <p14:xfrm>
                <a:off x="6313652" y="4652847"/>
                <a:ext cx="138240" cy="200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589DBF-26B1-4F74-AE1B-10A59448DC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5012" y="4643847"/>
                  <a:ext cx="15588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4D477DA-E070-4F5A-80B8-EA2259D6A0F1}"/>
                  </a:ext>
                </a:extLst>
              </p14:cNvPr>
              <p14:cNvContentPartPr/>
              <p14:nvPr/>
            </p14:nvContentPartPr>
            <p14:xfrm>
              <a:off x="7244612" y="5045967"/>
              <a:ext cx="148320" cy="64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4D477DA-E070-4F5A-80B8-EA2259D6A0F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35972" y="5037327"/>
                <a:ext cx="16596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6F4FF8A-CF16-4F50-8BC3-170013486BEB}"/>
              </a:ext>
            </a:extLst>
          </p:cNvPr>
          <p:cNvGrpSpPr/>
          <p:nvPr/>
        </p:nvGrpSpPr>
        <p:grpSpPr>
          <a:xfrm>
            <a:off x="6701372" y="4161807"/>
            <a:ext cx="2156400" cy="723600"/>
            <a:chOff x="6701372" y="4161807"/>
            <a:chExt cx="215640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FE05D1-489B-4B11-A1B2-A46779B86620}"/>
                    </a:ext>
                  </a:extLst>
                </p14:cNvPr>
                <p14:cNvContentPartPr/>
                <p14:nvPr/>
              </p14:nvContentPartPr>
              <p14:xfrm>
                <a:off x="6701372" y="4619367"/>
                <a:ext cx="78480" cy="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FE05D1-489B-4B11-A1B2-A46779B866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92732" y="4610367"/>
                  <a:ext cx="96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456911-BE9F-40B3-8C3F-8913D3D3C42E}"/>
                    </a:ext>
                  </a:extLst>
                </p14:cNvPr>
                <p14:cNvContentPartPr/>
                <p14:nvPr/>
              </p14:nvContentPartPr>
              <p14:xfrm>
                <a:off x="6719732" y="4647087"/>
                <a:ext cx="101160" cy="2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456911-BE9F-40B3-8C3F-8913D3D3C4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11092" y="4638087"/>
                  <a:ext cx="11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6597B1-11E0-4545-8332-706BADE16475}"/>
                    </a:ext>
                  </a:extLst>
                </p14:cNvPr>
                <p14:cNvContentPartPr/>
                <p14:nvPr/>
              </p14:nvContentPartPr>
              <p14:xfrm>
                <a:off x="7001252" y="4342887"/>
                <a:ext cx="167400" cy="54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6597B1-11E0-4545-8332-706BADE164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92612" y="4334247"/>
                  <a:ext cx="1850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1919F9-0D1B-47A0-A4C6-F85B3AFE4101}"/>
                    </a:ext>
                  </a:extLst>
                </p14:cNvPr>
                <p14:cNvContentPartPr/>
                <p14:nvPr/>
              </p14:nvContentPartPr>
              <p14:xfrm>
                <a:off x="7364852" y="4528647"/>
                <a:ext cx="103680" cy="1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1919F9-0D1B-47A0-A4C6-F85B3AFE41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56212" y="4519647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924847-13D6-4173-A942-4B7E9BDE0375}"/>
                    </a:ext>
                  </a:extLst>
                </p14:cNvPr>
                <p14:cNvContentPartPr/>
                <p14:nvPr/>
              </p14:nvContentPartPr>
              <p14:xfrm>
                <a:off x="7374572" y="4571487"/>
                <a:ext cx="10872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924847-13D6-4173-A942-4B7E9BDE0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65572" y="4562487"/>
                  <a:ext cx="126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090A859-404B-4496-BD55-F3316E82920A}"/>
                    </a:ext>
                  </a:extLst>
                </p14:cNvPr>
                <p14:cNvContentPartPr/>
                <p14:nvPr/>
              </p14:nvContentPartPr>
              <p14:xfrm>
                <a:off x="7528652" y="4660767"/>
                <a:ext cx="226800" cy="178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090A859-404B-4496-BD55-F3316E82920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20012" y="4651767"/>
                  <a:ext cx="244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04CB75-58C3-4DE5-B7F4-E007B1EF378C}"/>
                    </a:ext>
                  </a:extLst>
                </p14:cNvPr>
                <p14:cNvContentPartPr/>
                <p14:nvPr/>
              </p14:nvContentPartPr>
              <p14:xfrm>
                <a:off x="7818812" y="4590927"/>
                <a:ext cx="97920" cy="2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04CB75-58C3-4DE5-B7F4-E007B1EF37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09812" y="4581927"/>
                  <a:ext cx="115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C49F25-02D5-4DB9-9609-85719DAB2C1B}"/>
                    </a:ext>
                  </a:extLst>
                </p14:cNvPr>
                <p14:cNvContentPartPr/>
                <p14:nvPr/>
              </p14:nvContentPartPr>
              <p14:xfrm>
                <a:off x="7823852" y="4442967"/>
                <a:ext cx="270360" cy="33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C49F25-02D5-4DB9-9609-85719DAB2C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14852" y="4434327"/>
                  <a:ext cx="288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DE59C8-9FCF-4D66-B674-D5B6D4DDD230}"/>
                    </a:ext>
                  </a:extLst>
                </p14:cNvPr>
                <p14:cNvContentPartPr/>
                <p14:nvPr/>
              </p14:nvContentPartPr>
              <p14:xfrm>
                <a:off x="8158652" y="4480767"/>
                <a:ext cx="149400" cy="20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DE59C8-9FCF-4D66-B674-D5B6D4DDD2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50012" y="4472127"/>
                  <a:ext cx="167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A07E5B-6F6B-49F9-844A-E1D6044BE3FB}"/>
                    </a:ext>
                  </a:extLst>
                </p14:cNvPr>
                <p14:cNvContentPartPr/>
                <p14:nvPr/>
              </p14:nvContentPartPr>
              <p14:xfrm>
                <a:off x="8357012" y="4473207"/>
                <a:ext cx="56520" cy="21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A07E5B-6F6B-49F9-844A-E1D6044BE3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48012" y="4464567"/>
                  <a:ext cx="74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22456F-C6BC-428E-A2DF-C411CFC4B43E}"/>
                    </a:ext>
                  </a:extLst>
                </p14:cNvPr>
                <p14:cNvContentPartPr/>
                <p14:nvPr/>
              </p14:nvContentPartPr>
              <p14:xfrm>
                <a:off x="8540252" y="4456287"/>
                <a:ext cx="92880" cy="18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22456F-C6BC-428E-A2DF-C411CFC4B4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31252" y="4447287"/>
                  <a:ext cx="110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0E9E1F-BA92-4C48-BAF5-555AE4F54F5D}"/>
                    </a:ext>
                  </a:extLst>
                </p14:cNvPr>
                <p14:cNvContentPartPr/>
                <p14:nvPr/>
              </p14:nvContentPartPr>
              <p14:xfrm>
                <a:off x="8684252" y="4473207"/>
                <a:ext cx="173520" cy="23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0E9E1F-BA92-4C48-BAF5-555AE4F54F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75612" y="4464567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A79C25-6647-4353-A8B8-F912FE972ADC}"/>
                    </a:ext>
                  </a:extLst>
                </p14:cNvPr>
                <p14:cNvContentPartPr/>
                <p14:nvPr/>
              </p14:nvContentPartPr>
              <p14:xfrm>
                <a:off x="7177292" y="4161807"/>
                <a:ext cx="102960" cy="26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A79C25-6647-4353-A8B8-F912FE972A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8652" y="4152807"/>
                  <a:ext cx="120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2011EE-BBF0-404F-B45C-607561DFF35A}"/>
                    </a:ext>
                  </a:extLst>
                </p14:cNvPr>
                <p14:cNvContentPartPr/>
                <p14:nvPr/>
              </p14:nvContentPartPr>
              <p14:xfrm>
                <a:off x="7184852" y="4463847"/>
                <a:ext cx="132480" cy="19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2011EE-BBF0-404F-B45C-607561DFF3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76212" y="4454847"/>
                  <a:ext cx="15012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739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074A-05AA-4DE0-8E56-3C0F2BF4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spin sum rules: twist-3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CA43C-F8A4-4922-BDF4-3811B7C47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3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A598-FBEE-408D-A5A0-C309EEC0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9585F-5F51-4AFF-A1B1-BC40B648C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Frame-dependence of hadron wave functions</a:t>
            </a:r>
          </a:p>
          <a:p>
            <a:r>
              <a:rPr lang="en-US" sz="2400" dirty="0"/>
              <a:t>Jaffe-Manohar spin sum rule</a:t>
            </a:r>
          </a:p>
          <a:p>
            <a:pPr lvl="1"/>
            <a:r>
              <a:rPr lang="en-US" sz="2000" dirty="0"/>
              <a:t>Quark helicity</a:t>
            </a:r>
          </a:p>
          <a:p>
            <a:pPr lvl="1"/>
            <a:r>
              <a:rPr lang="en-US" sz="2000" dirty="0"/>
              <a:t>Gluon helicity</a:t>
            </a:r>
          </a:p>
          <a:p>
            <a:pPr lvl="1"/>
            <a:r>
              <a:rPr lang="en-US" sz="2000" dirty="0"/>
              <a:t>Orbital angular momentum</a:t>
            </a:r>
          </a:p>
          <a:p>
            <a:r>
              <a:rPr lang="en-US" sz="2400" dirty="0"/>
              <a:t>Frame-independent sum rule and its IMF interpretation as twist-2 transverse-spin sum rule </a:t>
            </a:r>
          </a:p>
          <a:p>
            <a:r>
              <a:rPr lang="en-US" sz="2400" dirty="0"/>
              <a:t>Twist-3 transverse-spin case: a rotation of Jaffe-Manohar sum rule</a:t>
            </a:r>
          </a:p>
          <a:p>
            <a:r>
              <a:rPr lang="en-US" sz="2400" dirty="0"/>
              <a:t>Conclusions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9933"/>
                </a:solidFill>
                <a:latin typeface="+mj-lt"/>
              </a:rPr>
              <a:t>Ref: Ji, Zhao, and Yuan</a:t>
            </a:r>
            <a:r>
              <a:rPr lang="en-US" sz="2400" dirty="0">
                <a:solidFill>
                  <a:srgbClr val="FF9933"/>
                </a:solidFill>
                <a:latin typeface="+mj-lt"/>
              </a:rPr>
              <a:t>, </a:t>
            </a:r>
            <a:r>
              <a:rPr lang="en-US" sz="2000" b="1" i="0" dirty="0">
                <a:solidFill>
                  <a:srgbClr val="00B050"/>
                </a:solidFill>
                <a:effectLst/>
                <a:latin typeface="+mj-lt"/>
              </a:rPr>
              <a:t>What we know and what we don’t know about the proton spin after 30 years</a:t>
            </a:r>
            <a:r>
              <a:rPr lang="en-US" dirty="0"/>
              <a:t>  </a:t>
            </a:r>
            <a:r>
              <a:rPr lang="fr-FR" sz="2000" i="1" dirty="0">
                <a:solidFill>
                  <a:srgbClr val="006699"/>
                </a:solidFill>
                <a:latin typeface="-apple-system"/>
              </a:rPr>
              <a:t>Nature </a:t>
            </a:r>
            <a:r>
              <a:rPr lang="fr-FR" sz="2000" i="1" dirty="0" err="1">
                <a:solidFill>
                  <a:srgbClr val="006699"/>
                </a:solidFill>
                <a:latin typeface="-apple-system"/>
              </a:rPr>
              <a:t>Reviews</a:t>
            </a:r>
            <a:r>
              <a:rPr lang="fr-FR" sz="2000" i="1" dirty="0">
                <a:solidFill>
                  <a:srgbClr val="006699"/>
                </a:solidFill>
                <a:latin typeface="-apple-system"/>
              </a:rPr>
              <a:t> </a:t>
            </a:r>
            <a:r>
              <a:rPr lang="fr-FR" sz="2000" i="1" dirty="0" err="1">
                <a:solidFill>
                  <a:srgbClr val="006699"/>
                </a:solidFill>
                <a:latin typeface="-apple-system"/>
              </a:rPr>
              <a:t>Physics</a:t>
            </a:r>
            <a:r>
              <a:rPr lang="fr-FR" sz="2000" i="1" dirty="0">
                <a:solidFill>
                  <a:srgbClr val="006699"/>
                </a:solidFill>
                <a:latin typeface="-apple-system"/>
              </a:rPr>
              <a:t> 3, 65 (2021)</a:t>
            </a:r>
            <a:r>
              <a:rPr lang="en-US" sz="2000" i="1" dirty="0">
                <a:solidFill>
                  <a:srgbClr val="006699"/>
                </a:solidFill>
                <a:latin typeface="-apple-system"/>
              </a:rPr>
              <a:t>  </a:t>
            </a:r>
            <a:endParaRPr lang="en-US" sz="1800" i="1" dirty="0">
              <a:solidFill>
                <a:srgbClr val="006699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0280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6A7E-26B6-4514-BC1F-564C83AE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Twist-3 transverse spin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D45074-FE1F-45A5-9D62-A23B850C5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related to g</a:t>
                </a:r>
                <a:r>
                  <a:rPr lang="en-US" baseline="-25000" dirty="0"/>
                  <a:t>2</a:t>
                </a:r>
                <a:r>
                  <a:rPr lang="en-US" dirty="0"/>
                  <a:t> structure function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a twist-three, spin-dependent gluon distribution</a:t>
                </a:r>
              </a:p>
              <a:p>
                <a:r>
                  <a:rPr lang="en-US" dirty="0"/>
                  <a:t>Twist-3 OAM are a challenge to measure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D45074-FE1F-45A5-9D62-A23B850C5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A256D4-4329-4DBA-B933-F58F98E6B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07" y="1978013"/>
            <a:ext cx="7599385" cy="2494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E3E45D-F12D-4077-8EB4-7CC0C380ECE3}"/>
              </a:ext>
            </a:extLst>
          </p:cNvPr>
          <p:cNvSpPr/>
          <p:nvPr/>
        </p:nvSpPr>
        <p:spPr>
          <a:xfrm>
            <a:off x="3729644" y="2488276"/>
            <a:ext cx="404552" cy="7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D59FC-7F8A-42EE-95FB-D92D8C838838}"/>
              </a:ext>
            </a:extLst>
          </p:cNvPr>
          <p:cNvSpPr/>
          <p:nvPr/>
        </p:nvSpPr>
        <p:spPr>
          <a:xfrm>
            <a:off x="6201295" y="3076125"/>
            <a:ext cx="1069570" cy="35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E26B-6708-44BD-AF8F-5961B156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structure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0295-5B1D-4E88-BA75-D0FFAEDF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measured with a transversely polarized target.</a:t>
            </a:r>
          </a:p>
          <a:p>
            <a:r>
              <a:rPr lang="en-US" dirty="0" err="1"/>
              <a:t>Jlab</a:t>
            </a:r>
            <a:r>
              <a:rPr lang="en-US" dirty="0"/>
              <a:t> 6 GeV, 12 GeV</a:t>
            </a:r>
          </a:p>
          <a:p>
            <a:r>
              <a:rPr lang="en-US" dirty="0"/>
              <a:t>Moments have been calculated on lattice in the past</a:t>
            </a:r>
          </a:p>
          <a:p>
            <a:r>
              <a:rPr lang="en-US" dirty="0"/>
              <a:t>X-dependent distribution can be calculated using large momentum effective theory </a:t>
            </a:r>
          </a:p>
        </p:txBody>
      </p:sp>
    </p:spTree>
    <p:extLst>
      <p:ext uri="{BB962C8B-B14F-4D97-AF65-F5344CB8AC3E}">
        <p14:creationId xmlns:p14="http://schemas.microsoft.com/office/powerpoint/2010/main" val="340872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A88ADF-A6A5-4A90-96FC-7629AE0A0B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twist-3 gluon polarization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A88ADF-A6A5-4A90-96FC-7629AE0A0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9EC4-C55A-497B-8FDE-553058BB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target is transversely polarized, there is </a:t>
            </a:r>
          </a:p>
          <a:p>
            <a:pPr marL="0" indent="0">
              <a:buNone/>
            </a:pPr>
            <a:r>
              <a:rPr lang="en-US" dirty="0"/>
              <a:t>a twsit-3 gluon density.</a:t>
            </a:r>
          </a:p>
          <a:p>
            <a:r>
              <a:rPr lang="en-US" dirty="0"/>
              <a:t>This mixes with g_2 in factorization formula. </a:t>
            </a:r>
          </a:p>
          <a:p>
            <a:r>
              <a:rPr lang="en-US" dirty="0"/>
              <a:t>No experimental data.</a:t>
            </a:r>
          </a:p>
          <a:p>
            <a:r>
              <a:rPr lang="en-US" dirty="0"/>
              <a:t>Can be calculated on lattice.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2A38D0-DFB5-4EC6-A6C4-6C2E77665397}"/>
              </a:ext>
            </a:extLst>
          </p:cNvPr>
          <p:cNvGrpSpPr/>
          <p:nvPr/>
        </p:nvGrpSpPr>
        <p:grpSpPr>
          <a:xfrm>
            <a:off x="2078252" y="4867767"/>
            <a:ext cx="1234440" cy="708480"/>
            <a:chOff x="2078252" y="4867767"/>
            <a:chExt cx="123444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DE33A9-B0FC-4E68-8C6A-535E613F8C2A}"/>
                    </a:ext>
                  </a:extLst>
                </p14:cNvPr>
                <p14:cNvContentPartPr/>
                <p14:nvPr/>
              </p14:nvContentPartPr>
              <p14:xfrm>
                <a:off x="2078252" y="4940127"/>
                <a:ext cx="393840" cy="547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DE33A9-B0FC-4E68-8C6A-535E613F8C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69612" y="4931487"/>
                  <a:ext cx="4114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A9AE26-CFAD-421B-A929-897D9247D51D}"/>
                    </a:ext>
                  </a:extLst>
                </p14:cNvPr>
                <p14:cNvContentPartPr/>
                <p14:nvPr/>
              </p14:nvContentPartPr>
              <p14:xfrm>
                <a:off x="2554892" y="5110767"/>
                <a:ext cx="142200" cy="38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A9AE26-CFAD-421B-A929-897D9247D5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45892" y="5101767"/>
                  <a:ext cx="159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B06699-3194-4541-BDD4-FFC063493E98}"/>
                    </a:ext>
                  </a:extLst>
                </p14:cNvPr>
                <p14:cNvContentPartPr/>
                <p14:nvPr/>
              </p14:nvContentPartPr>
              <p14:xfrm>
                <a:off x="2838572" y="4867767"/>
                <a:ext cx="39960" cy="708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B06699-3194-4541-BDD4-FFC063493E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29932" y="4859127"/>
                  <a:ext cx="576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F8A5EB-6BF4-4C73-8A12-0E66A97C32DF}"/>
                    </a:ext>
                  </a:extLst>
                </p14:cNvPr>
                <p14:cNvContentPartPr/>
                <p14:nvPr/>
              </p14:nvContentPartPr>
              <p14:xfrm>
                <a:off x="2671892" y="5164047"/>
                <a:ext cx="160200" cy="20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F8A5EB-6BF4-4C73-8A12-0E66A97C32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2892" y="5155047"/>
                  <a:ext cx="177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3B3BCD-7DBE-4802-B9E1-A0BF5A7668F3}"/>
                    </a:ext>
                  </a:extLst>
                </p14:cNvPr>
                <p14:cNvContentPartPr/>
                <p14:nvPr/>
              </p14:nvContentPartPr>
              <p14:xfrm>
                <a:off x="3045212" y="5085927"/>
                <a:ext cx="267480" cy="360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3B3BCD-7DBE-4802-B9E1-A0BF5A7668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6212" y="5076927"/>
                  <a:ext cx="28512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F604BC-492A-4C5D-8D79-600846A64A7F}"/>
              </a:ext>
            </a:extLst>
          </p:cNvPr>
          <p:cNvGrpSpPr/>
          <p:nvPr/>
        </p:nvGrpSpPr>
        <p:grpSpPr>
          <a:xfrm>
            <a:off x="3398372" y="4720887"/>
            <a:ext cx="2062440" cy="752040"/>
            <a:chOff x="3398372" y="4720887"/>
            <a:chExt cx="206244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036687-121A-4C07-A89A-589FD2936B17}"/>
                    </a:ext>
                  </a:extLst>
                </p14:cNvPr>
                <p14:cNvContentPartPr/>
                <p14:nvPr/>
              </p14:nvContentPartPr>
              <p14:xfrm>
                <a:off x="3480812" y="4934727"/>
                <a:ext cx="23760" cy="18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036687-121A-4C07-A89A-589FD2936B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1812" y="4925727"/>
                  <a:ext cx="41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64E5C4-7B67-4753-8EA5-BD7EC8A02158}"/>
                    </a:ext>
                  </a:extLst>
                </p14:cNvPr>
                <p14:cNvContentPartPr/>
                <p14:nvPr/>
              </p14:nvContentPartPr>
              <p14:xfrm>
                <a:off x="3398372" y="5017887"/>
                <a:ext cx="198720" cy="2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64E5C4-7B67-4753-8EA5-BD7EC8A021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9372" y="5008887"/>
                  <a:ext cx="216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D12552-B3F7-45A5-9950-F6FA54D73A11}"/>
                    </a:ext>
                  </a:extLst>
                </p14:cNvPr>
                <p14:cNvContentPartPr/>
                <p14:nvPr/>
              </p14:nvContentPartPr>
              <p14:xfrm>
                <a:off x="3667652" y="5007087"/>
                <a:ext cx="101880" cy="11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D12552-B3F7-45A5-9950-F6FA54D73A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58652" y="4998087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BC1CA5-42D2-4AF4-86F2-CCC1A6C5A2F9}"/>
                    </a:ext>
                  </a:extLst>
                </p14:cNvPr>
                <p14:cNvContentPartPr/>
                <p14:nvPr/>
              </p14:nvContentPartPr>
              <p14:xfrm>
                <a:off x="3644252" y="4909887"/>
                <a:ext cx="14760" cy="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BC1CA5-42D2-4AF4-86F2-CCC1A6C5A2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5612" y="4901247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E1B636-2E06-4BC9-8BB3-0D9FA86A9C26}"/>
                    </a:ext>
                  </a:extLst>
                </p14:cNvPr>
                <p14:cNvContentPartPr/>
                <p14:nvPr/>
              </p14:nvContentPartPr>
              <p14:xfrm>
                <a:off x="3975092" y="5037687"/>
                <a:ext cx="309960" cy="36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E1B636-2E06-4BC9-8BB3-0D9FA86A9C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6092" y="5029047"/>
                  <a:ext cx="327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CB5A81-F579-4A82-AB30-7E5B64274F8F}"/>
                    </a:ext>
                  </a:extLst>
                </p14:cNvPr>
                <p14:cNvContentPartPr/>
                <p14:nvPr/>
              </p14:nvContentPartPr>
              <p14:xfrm>
                <a:off x="4344812" y="4860927"/>
                <a:ext cx="14040" cy="17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CB5A81-F579-4A82-AB30-7E5B64274F8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36172" y="4852287"/>
                  <a:ext cx="31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658D5E-E2AA-4C3B-84A8-368080A4DA4F}"/>
                    </a:ext>
                  </a:extLst>
                </p14:cNvPr>
                <p14:cNvContentPartPr/>
                <p14:nvPr/>
              </p14:nvContentPartPr>
              <p14:xfrm>
                <a:off x="4290092" y="5024007"/>
                <a:ext cx="16992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658D5E-E2AA-4C3B-84A8-368080A4DA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81452" y="5015367"/>
                  <a:ext cx="187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5BCA2B-73B5-4C6C-98B0-9B8134AA994D}"/>
                    </a:ext>
                  </a:extLst>
                </p14:cNvPr>
                <p14:cNvContentPartPr/>
                <p14:nvPr/>
              </p14:nvContentPartPr>
              <p14:xfrm>
                <a:off x="3935132" y="4720887"/>
                <a:ext cx="376200" cy="16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5BCA2B-73B5-4C6C-98B0-9B8134AA99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26132" y="4712247"/>
                  <a:ext cx="393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977B0C0-ADAB-4B48-9535-99AC75226ADE}"/>
                    </a:ext>
                  </a:extLst>
                </p14:cNvPr>
                <p14:cNvContentPartPr/>
                <p14:nvPr/>
              </p14:nvContentPartPr>
              <p14:xfrm>
                <a:off x="4621652" y="4902327"/>
                <a:ext cx="54720" cy="10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977B0C0-ADAB-4B48-9535-99AC75226A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12652" y="4893687"/>
                  <a:ext cx="72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5153C2-96C4-4208-8A9E-8D30CFA70AA9}"/>
                    </a:ext>
                  </a:extLst>
                </p14:cNvPr>
                <p14:cNvContentPartPr/>
                <p14:nvPr/>
              </p14:nvContentPartPr>
              <p14:xfrm>
                <a:off x="4616252" y="4804767"/>
                <a:ext cx="2736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5153C2-96C4-4208-8A9E-8D30CFA70A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07252" y="4796127"/>
                  <a:ext cx="45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36AACE-5EFD-4A0B-9A6E-EE656F1AB664}"/>
                    </a:ext>
                  </a:extLst>
                </p14:cNvPr>
                <p14:cNvContentPartPr/>
                <p14:nvPr/>
              </p14:nvContentPartPr>
              <p14:xfrm>
                <a:off x="4855292" y="4804767"/>
                <a:ext cx="31320" cy="65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36AACE-5EFD-4A0B-9A6E-EE656F1AB6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46292" y="4796127"/>
                  <a:ext cx="4896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D5837F-059E-4712-9523-6185AB499656}"/>
                    </a:ext>
                  </a:extLst>
                </p14:cNvPr>
                <p14:cNvContentPartPr/>
                <p14:nvPr/>
              </p14:nvContentPartPr>
              <p14:xfrm>
                <a:off x="5002532" y="5065767"/>
                <a:ext cx="121320" cy="268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D5837F-059E-4712-9523-6185AB4996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93532" y="5056767"/>
                  <a:ext cx="138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917F42-DC2A-4728-A92D-E702D27A2D62}"/>
                    </a:ext>
                  </a:extLst>
                </p14:cNvPr>
                <p14:cNvContentPartPr/>
                <p14:nvPr/>
              </p14:nvContentPartPr>
              <p14:xfrm>
                <a:off x="5205212" y="4980447"/>
                <a:ext cx="255600" cy="47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917F42-DC2A-4728-A92D-E702D27A2D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6212" y="4971807"/>
                  <a:ext cx="273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6827AF-976F-42E6-BAC4-8DF9CC7CD140}"/>
                    </a:ext>
                  </a:extLst>
                </p14:cNvPr>
                <p14:cNvContentPartPr/>
                <p14:nvPr/>
              </p14:nvContentPartPr>
              <p14:xfrm>
                <a:off x="3473252" y="5290047"/>
                <a:ext cx="91440" cy="18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6827AF-976F-42E6-BAC4-8DF9CC7CD1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64252" y="5281407"/>
                  <a:ext cx="109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0F7E8A-BEAA-4AF7-98CF-C6F61ADFAE58}"/>
                    </a:ext>
                  </a:extLst>
                </p14:cNvPr>
                <p14:cNvContentPartPr/>
                <p14:nvPr/>
              </p14:nvContentPartPr>
              <p14:xfrm>
                <a:off x="3590252" y="5326407"/>
                <a:ext cx="95400" cy="11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0F7E8A-BEAA-4AF7-98CF-C6F61ADFAE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81252" y="5317767"/>
                  <a:ext cx="11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1C6D12-3DBB-4B14-BEEE-F0CB31E3D63E}"/>
                    </a:ext>
                  </a:extLst>
                </p14:cNvPr>
                <p14:cNvContentPartPr/>
                <p14:nvPr/>
              </p14:nvContentPartPr>
              <p14:xfrm>
                <a:off x="3774572" y="5258727"/>
                <a:ext cx="86040" cy="184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1C6D12-3DBB-4B14-BEEE-F0CB31E3D6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65932" y="5250087"/>
                  <a:ext cx="103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F7B332-005D-46C2-9C8C-D7B039B5E783}"/>
                    </a:ext>
                  </a:extLst>
                </p14:cNvPr>
                <p14:cNvContentPartPr/>
                <p14:nvPr/>
              </p14:nvContentPartPr>
              <p14:xfrm>
                <a:off x="4477292" y="5169087"/>
                <a:ext cx="160560" cy="181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F7B332-005D-46C2-9C8C-D7B039B5E7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68652" y="5160087"/>
                  <a:ext cx="178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0C40A8-BEDF-4DDA-B864-CFA2FECD6C8A}"/>
                    </a:ext>
                  </a:extLst>
                </p14:cNvPr>
                <p14:cNvContentPartPr/>
                <p14:nvPr/>
              </p14:nvContentPartPr>
              <p14:xfrm>
                <a:off x="4637132" y="5170527"/>
                <a:ext cx="37080" cy="128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0C40A8-BEDF-4DDA-B864-CFA2FECD6C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28492" y="5161887"/>
                  <a:ext cx="54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3E664C-19CD-42A4-8BA4-675047FD7ABF}"/>
                    </a:ext>
                  </a:extLst>
                </p14:cNvPr>
                <p14:cNvContentPartPr/>
                <p14:nvPr/>
              </p14:nvContentPartPr>
              <p14:xfrm>
                <a:off x="4523012" y="5252607"/>
                <a:ext cx="85320" cy="7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3E664C-19CD-42A4-8BA4-675047FD7A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14372" y="5243607"/>
                  <a:ext cx="10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CC77EC-0A23-4CCF-8C76-E75FC01F4470}"/>
                    </a:ext>
                  </a:extLst>
                </p14:cNvPr>
                <p14:cNvContentPartPr/>
                <p14:nvPr/>
              </p14:nvContentPartPr>
              <p14:xfrm>
                <a:off x="4727132" y="5212287"/>
                <a:ext cx="41400" cy="65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CC77EC-0A23-4CCF-8C76-E75FC01F447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18132" y="5203287"/>
                  <a:ext cx="59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4B1BA5-4C31-45F4-9422-9AAE6C0939EA}"/>
                    </a:ext>
                  </a:extLst>
                </p14:cNvPr>
                <p14:cNvContentPartPr/>
                <p14:nvPr/>
              </p14:nvContentPartPr>
              <p14:xfrm>
                <a:off x="4786892" y="5137767"/>
                <a:ext cx="91800" cy="19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4B1BA5-4C31-45F4-9422-9AAE6C0939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7892" y="5129127"/>
                  <a:ext cx="109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88DD67-B3BC-4386-8573-ABA83FADF636}"/>
                    </a:ext>
                  </a:extLst>
                </p14:cNvPr>
                <p14:cNvContentPartPr/>
                <p14:nvPr/>
              </p14:nvContentPartPr>
              <p14:xfrm>
                <a:off x="4602212" y="5128407"/>
                <a:ext cx="66600" cy="19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88DD67-B3BC-4386-8573-ABA83FADF6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93212" y="5119767"/>
                  <a:ext cx="84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02A859-E0AB-4E04-9FDB-8AAE8B6BE462}"/>
                    </a:ext>
                  </a:extLst>
                </p14:cNvPr>
                <p14:cNvContentPartPr/>
                <p14:nvPr/>
              </p14:nvContentPartPr>
              <p14:xfrm>
                <a:off x="4601852" y="5227407"/>
                <a:ext cx="21960" cy="3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02A859-E0AB-4E04-9FDB-8AAE8B6BE4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92852" y="5218407"/>
                  <a:ext cx="3960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808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204B-B766-4B51-BC7E-9582B89D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5679-5F84-467D-9EFB-E79752BB4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7" y="1074199"/>
            <a:ext cx="8998726" cy="49224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F0F589-DF21-48B0-88BF-0603DC741148}"/>
              </a:ext>
            </a:extLst>
          </p:cNvPr>
          <p:cNvSpPr/>
          <p:nvPr/>
        </p:nvSpPr>
        <p:spPr>
          <a:xfrm>
            <a:off x="5774575" y="4084320"/>
            <a:ext cx="315883" cy="321425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25682-8ED6-4AA3-A8EA-3865EE5A91A1}"/>
              </a:ext>
            </a:extLst>
          </p:cNvPr>
          <p:cNvSpPr/>
          <p:nvPr/>
        </p:nvSpPr>
        <p:spPr>
          <a:xfrm>
            <a:off x="6569825" y="4042755"/>
            <a:ext cx="315883" cy="321425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223653-CBCC-4263-A8A5-B7150BAD2857}"/>
                  </a:ext>
                </a:extLst>
              </p14:cNvPr>
              <p14:cNvContentPartPr/>
              <p14:nvPr/>
            </p14:nvContentPartPr>
            <p14:xfrm>
              <a:off x="5771132" y="6567186"/>
              <a:ext cx="5400" cy="3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223653-CBCC-4263-A8A5-B7150BAD28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2492" y="6558546"/>
                <a:ext cx="2304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E3CC856-548A-48FA-82AD-FE3262B41C7A}"/>
              </a:ext>
            </a:extLst>
          </p:cNvPr>
          <p:cNvGrpSpPr/>
          <p:nvPr/>
        </p:nvGrpSpPr>
        <p:grpSpPr>
          <a:xfrm>
            <a:off x="5552972" y="5306466"/>
            <a:ext cx="141840" cy="37440"/>
            <a:chOff x="5552972" y="5306466"/>
            <a:chExt cx="14184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BD8972-23DA-46B2-995E-9013D2634A04}"/>
                    </a:ext>
                  </a:extLst>
                </p14:cNvPr>
                <p14:cNvContentPartPr/>
                <p14:nvPr/>
              </p14:nvContentPartPr>
              <p14:xfrm>
                <a:off x="5552972" y="5343546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BD8972-23DA-46B2-995E-9013D2634A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43972" y="53349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63E448-4B52-4B5F-B777-6A10F055487A}"/>
                    </a:ext>
                  </a:extLst>
                </p14:cNvPr>
                <p14:cNvContentPartPr/>
                <p14:nvPr/>
              </p14:nvContentPartPr>
              <p14:xfrm>
                <a:off x="5694452" y="5306466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63E448-4B52-4B5F-B777-6A10F05548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5452" y="5297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612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2D7F-2A4E-4F9C-B89B-88A37F36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7B41C-2C33-40F4-B099-47B53642D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simplest spin sum rule is twist-2 transverse spin sum rule</a:t>
                </a:r>
              </a:p>
              <a:p>
                <a:r>
                  <a:rPr lang="en-US" dirty="0"/>
                  <a:t>For long. pol., Jaffe-Manohar sum rule is a twist-3 one.  and the frame independent sum rule does not have a simple </a:t>
                </a:r>
                <a:r>
                  <a:rPr lang="en-US" dirty="0" err="1"/>
                  <a:t>parton</a:t>
                </a:r>
                <a:r>
                  <a:rPr lang="en-US" dirty="0"/>
                  <a:t> interpretation,</a:t>
                </a:r>
              </a:p>
              <a:p>
                <a:r>
                  <a:rPr lang="en-US" dirty="0"/>
                  <a:t>There is a frame-rotated version of transverse spin sum rule which involves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0" dirty="0"/>
                  <a:t>All spin sum rules involve GPDs, but gettin</a:t>
                </a:r>
                <a:r>
                  <a:rPr lang="en-US" dirty="0"/>
                  <a:t>g twist-2 GPDs will take a lot of efforts.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7B41C-2C33-40F4-B099-47B53642D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1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A1EFEC-31BF-E111-B68E-42A86C06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Frame-dependence of hadron wave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D35377-6B57-6D72-294B-BF1B7441E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Wave functions of hadrons (hence their structure) are frame-dependent!</a:t>
            </a:r>
          </a:p>
          <a:p>
            <a:pPr lvl="1"/>
            <a:r>
              <a:rPr lang="en-US" dirty="0"/>
              <a:t>True for any quantum systems, but usually ignored.</a:t>
            </a:r>
          </a:p>
          <a:p>
            <a:pPr lvl="1"/>
            <a:r>
              <a:rPr lang="en-US" dirty="0"/>
              <a:t>H-atom will have a photon component when it starts to move.</a:t>
            </a:r>
          </a:p>
          <a:p>
            <a:r>
              <a:rPr lang="en-US" dirty="0"/>
              <a:t>Hadron wave functions in the rest frame are very different from those moving with velocity </a:t>
            </a:r>
            <a:r>
              <a:rPr lang="en-US" i="1" dirty="0"/>
              <a:t>v</a:t>
            </a:r>
          </a:p>
          <a:p>
            <a:r>
              <a:rPr lang="en-US" dirty="0"/>
              <a:t>Hadrons moving at the speed of light (or infinite momentum frame) have “light-cone (light-front) wave functions”</a:t>
            </a:r>
          </a:p>
        </p:txBody>
      </p:sp>
    </p:spTree>
    <p:extLst>
      <p:ext uri="{BB962C8B-B14F-4D97-AF65-F5344CB8AC3E}">
        <p14:creationId xmlns:p14="http://schemas.microsoft.com/office/powerpoint/2010/main" val="175141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396C-AB30-7B3E-639E-23B4891B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wave functions in different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2FB9-FABB-2A93-03DA-6112C07F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Connected by Lorentz boost, which is a dynamical process, interaction-dependent! </a:t>
            </a:r>
          </a:p>
          <a:p>
            <a:pPr lvl="1"/>
            <a:r>
              <a:rPr lang="en-US" dirty="0"/>
              <a:t>In particular, the simple Lorentz transformations of coordinates will not be the right answer. </a:t>
            </a:r>
          </a:p>
          <a:p>
            <a:pPr lvl="1"/>
            <a:r>
              <a:rPr lang="en-US" dirty="0"/>
              <a:t>When discussing hadron structures, frame specification is a must.  </a:t>
            </a:r>
          </a:p>
          <a:p>
            <a:pPr lvl="1"/>
            <a:r>
              <a:rPr lang="en-US" dirty="0"/>
              <a:t>Decompositions of proton spin are usually frame-dependent. </a:t>
            </a:r>
          </a:p>
          <a:p>
            <a:r>
              <a:rPr lang="en-US" dirty="0"/>
              <a:t>Only Lorentz scalars, such as charges, are frame-independent. </a:t>
            </a:r>
          </a:p>
        </p:txBody>
      </p:sp>
    </p:spTree>
    <p:extLst>
      <p:ext uri="{BB962C8B-B14F-4D97-AF65-F5344CB8AC3E}">
        <p14:creationId xmlns:p14="http://schemas.microsoft.com/office/powerpoint/2010/main" val="321419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801B-108B-4AD9-B125-B4A452BB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 SemiBold Condensed" panose="020B0502040204020203" pitchFamily="34" charset="0"/>
              </a:rPr>
              <a:t>Jaffe-Manohar spin sum rule: An IMF sum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1E24-E8E7-4F45-B9B1-5A03F6F69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B279-F181-468C-9C20-69B44B23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spin sum rule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B014-346C-4684-87A2-139337B6BE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first longitudinal spin sum rule in QCD was put forward by Jaffe and Manohar (1990)</a:t>
                </a:r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It is a sum rule in the infinite momentum frame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or partonic sum rule.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Good news</a:t>
                </a:r>
                <a:r>
                  <a:rPr lang="en-US" dirty="0"/>
                  <a:t>: it involves “simplest” experimentally accessible quantities: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ΔΣ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i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total quark helicity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total gluon helicity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B014-346C-4684-87A2-139337B6B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464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07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422068-6C78-44A1-A180-02C273B324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Progress in measuring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422068-6C78-44A1-A180-02C273B32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A8DC-1E7A-4CE9-93A8-C1FDE9842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F1A5DF-CC9F-4E21-8D0D-8C16B749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51" y="93290"/>
            <a:ext cx="2363149" cy="1271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B5C67-E1C6-41B7-9A49-C2727D4E8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39" y="1825625"/>
            <a:ext cx="7258735" cy="41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9FE45A-9D19-4AA2-A17B-D323C96BA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Progress in understanding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9FE45A-9D19-4AA2-A17B-D323C96BA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928A9-936B-43A4-AC49-7433B45DD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 no gauge-invariant local axial vector corresponding to the gluon spin.</a:t>
                </a:r>
              </a:p>
              <a:p>
                <a:r>
                  <a:rPr lang="en-US" dirty="0"/>
                  <a:t>There is a gauge-dependent candidate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In the infinite-momentum limit, the gauge-dependent part of the above operator vanishes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       </a:t>
                </a:r>
                <a:r>
                  <a:rPr lang="en-US" sz="1800" b="0" i="0" u="none" strike="noStrike" kern="1200" baseline="0" dirty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rPr>
                  <a:t>X. Ji, J. </a:t>
                </a:r>
                <a:r>
                  <a:rPr lang="en-US" sz="1800" dirty="0">
                    <a:solidFill>
                      <a:srgbClr val="7030A0"/>
                    </a:solidFill>
                  </a:rPr>
                  <a:t>Zhang</a:t>
                </a:r>
                <a:r>
                  <a:rPr lang="en-US" sz="1800" b="0" i="0" u="none" strike="noStrike" kern="1200" baseline="0" dirty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rPr>
                  <a:t> &amp; Y. Zhao </a:t>
                </a:r>
                <a:r>
                  <a:rPr lang="en-US" sz="1800" b="0" i="0" u="none" strike="noStrike" kern="1200" baseline="0" dirty="0" err="1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rPr>
                  <a:t>Phys.Rev.Lett</a:t>
                </a:r>
                <a:r>
                  <a:rPr lang="en-US" sz="1800" b="0" i="0" u="none" strike="noStrike" kern="1200" baseline="0" dirty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rPr>
                  <a:t>. 111 (2013)</a:t>
                </a:r>
                <a:endParaRPr lang="en-US" sz="1800" dirty="0"/>
              </a:p>
              <a:p>
                <a:r>
                  <a:rPr lang="en-US" dirty="0"/>
                  <a:t>This provides a recipe for lattice QCD calculation 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928A9-936B-43A4-AC49-7433B45DD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35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431D-4B73-4531-8672-C6BE5466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“Bad news”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56DA7-98C9-40C7-B3EA-D38DFF6A8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helicity of the nucleon, ½, does not grow at the nucleon’s momentum gets large. It stays as constant. </a:t>
                </a:r>
                <a:r>
                  <a:rPr lang="en-US" dirty="0">
                    <a:solidFill>
                      <a:srgbClr val="7030A0"/>
                    </a:solidFill>
                  </a:rPr>
                  <a:t>Thus it is a twist-3 quantity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But it so happens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ΔΣ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/>
                  <a:t> are twist-2 quantities,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twist-3! </a:t>
                </a:r>
              </a:p>
              <a:p>
                <a:r>
                  <a:rPr lang="en-US" dirty="0"/>
                  <a:t>The only way we know how to access  them experimentally is through twist-three GPDs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56DA7-98C9-40C7-B3EA-D38DFF6A8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29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2981</TotalTime>
  <Words>931</Words>
  <Application>Microsoft Office PowerPoint</Application>
  <PresentationFormat>On-screen Show (4:3)</PresentationFormat>
  <Paragraphs>120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Bahnschrift SemiBold Condensed</vt:lpstr>
      <vt:lpstr>Bahnschrift SemiBold SemiConden</vt:lpstr>
      <vt:lpstr>Calibri</vt:lpstr>
      <vt:lpstr>Calibri Light</vt:lpstr>
      <vt:lpstr>Cambria Math</vt:lpstr>
      <vt:lpstr>Office Theme</vt:lpstr>
      <vt:lpstr>How difficulty is it  to test proton spin sum rules experimentally ?</vt:lpstr>
      <vt:lpstr>Outline</vt:lpstr>
      <vt:lpstr>Frame-dependence of hadron wave functions</vt:lpstr>
      <vt:lpstr>Relationship between wave functions in different frames</vt:lpstr>
      <vt:lpstr>Jaffe-Manohar spin sum rule: An IMF sum rule</vt:lpstr>
      <vt:lpstr>Longitudinal spin sum rule </vt:lpstr>
      <vt:lpstr>Progress in measuring ΔG</vt:lpstr>
      <vt:lpstr>Progress in understanding ΔG </vt:lpstr>
      <vt:lpstr>“Bad news”</vt:lpstr>
      <vt:lpstr>Parton OAM &amp; twist-3 GPD </vt:lpstr>
      <vt:lpstr>Frame-independent sum rule </vt:lpstr>
      <vt:lpstr>A frame-independent sum rule </vt:lpstr>
      <vt:lpstr>Experiment through DVCS etc</vt:lpstr>
      <vt:lpstr>Interpretation in IMF</vt:lpstr>
      <vt:lpstr>Transverse spin as twist-2 quantity</vt:lpstr>
      <vt:lpstr>PowerPoint Presentation</vt:lpstr>
      <vt:lpstr>PowerPoint Presentation</vt:lpstr>
      <vt:lpstr>Simple parton sum rule for transverse spin </vt:lpstr>
      <vt:lpstr>Transverse spin sum rules: twist-3 case</vt:lpstr>
      <vt:lpstr>Twist-3 transverse spin sum rule</vt:lpstr>
      <vt:lpstr>g2 structure function</vt:lpstr>
      <vt:lpstr>ΔG_T: twist-3 gluon polarization </vt:lpstr>
      <vt:lpstr>PowerPoint Presentation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spin sum rules </dc:title>
  <dc:creator>Xiangdong Ji</dc:creator>
  <cp:lastModifiedBy>sean Ji</cp:lastModifiedBy>
  <cp:revision>67</cp:revision>
  <dcterms:created xsi:type="dcterms:W3CDTF">2021-10-19T00:51:42Z</dcterms:created>
  <dcterms:modified xsi:type="dcterms:W3CDTF">2024-11-10T14:44:43Z</dcterms:modified>
</cp:coreProperties>
</file>