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7" r:id="rId4"/>
    <p:sldId id="258" r:id="rId5"/>
    <p:sldId id="260" r:id="rId6"/>
    <p:sldId id="259" r:id="rId7"/>
    <p:sldId id="261" r:id="rId8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0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69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tags" Target="../tags/tag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en-US" altLang="zh-CN"/>
              <a:t>Update MC Geometry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diao hongbin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geometry update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ESR thick: 150um&amp;&amp;250um-&gt;65um</a:t>
            </a:r>
            <a:endParaRPr lang="en-US" altLang="zh-CN"/>
          </a:p>
          <a:p>
            <a:r>
              <a:rPr lang="en-US" altLang="zh-CN"/>
              <a:t>PCB thick: 2.5mm-&gt;3.0mm</a:t>
            </a:r>
            <a:endParaRPr lang="en-US" altLang="zh-CN"/>
          </a:p>
          <a:p>
            <a:r>
              <a:rPr lang="en-US" altLang="zh-CN"/>
              <a:t>Cu thick: 0-&gt;0.5mm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ESR material: 0.9g/cm^3 C2H4  -&gt;  1.38g/cm^3 C10H8O4</a:t>
            </a:r>
            <a:endParaRPr lang="en-US" altLang="zh-CN"/>
          </a:p>
          <a:p>
            <a:r>
              <a:rPr lang="en-US" altLang="zh-CN"/>
              <a:t>Epoxy material: 1.3g/cm^3  C15H44O7 -&gt; 1.25g/cm^3  C11H12O3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164830" y="709295"/>
            <a:ext cx="3112135" cy="32162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144635" y="3890645"/>
            <a:ext cx="23050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green: sensitive</a:t>
            </a:r>
            <a:endParaRPr lang="en-US" altLang="zh-CN"/>
          </a:p>
          <a:p>
            <a:r>
              <a:rPr lang="en-US" altLang="zh-CN"/>
              <a:t>dark blue: PCB</a:t>
            </a:r>
            <a:endParaRPr lang="en-US" altLang="zh-CN"/>
          </a:p>
          <a:p>
            <a:r>
              <a:rPr lang="en-US" altLang="zh-CN"/>
              <a:t>red: Cu</a:t>
            </a:r>
            <a:endParaRPr lang="en-US" altLang="zh-CN"/>
          </a:p>
          <a:p>
            <a:r>
              <a:rPr lang="en-US" altLang="zh-CN"/>
              <a:t>light blue: absorber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showmax 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540008_1_20e-maxenerg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5495" y="1866900"/>
            <a:ext cx="2717165" cy="1843405"/>
          </a:xfrm>
          <a:prstGeom prst="rect">
            <a:avLst/>
          </a:prstGeom>
        </p:spPr>
      </p:pic>
      <p:pic>
        <p:nvPicPr>
          <p:cNvPr id="5" name="图片 4" descr="540008_1_30e-maxener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2495" y="1891030"/>
            <a:ext cx="2716530" cy="1842770"/>
          </a:xfrm>
          <a:prstGeom prst="rect">
            <a:avLst/>
          </a:prstGeom>
        </p:spPr>
      </p:pic>
      <p:pic>
        <p:nvPicPr>
          <p:cNvPr id="6" name="图片 5" descr="540008_1_40e-maxenergy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6480" y="1891030"/>
            <a:ext cx="2682240" cy="1819275"/>
          </a:xfrm>
          <a:prstGeom prst="rect">
            <a:avLst/>
          </a:prstGeom>
        </p:spPr>
      </p:pic>
      <p:pic>
        <p:nvPicPr>
          <p:cNvPr id="7" name="图片 6" descr="540008_1_10e-maxenergy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330" y="1867535"/>
            <a:ext cx="2717165" cy="1842770"/>
          </a:xfrm>
          <a:prstGeom prst="rect">
            <a:avLst/>
          </a:prstGeom>
        </p:spPr>
      </p:pic>
      <p:graphicFrame>
        <p:nvGraphicFramePr>
          <p:cNvPr id="9" name="表格 8"/>
          <p:cNvGraphicFramePr/>
          <p:nvPr/>
        </p:nvGraphicFramePr>
        <p:xfrm>
          <a:off x="697865" y="4229735"/>
          <a:ext cx="10752455" cy="153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3615"/>
                <a:gridCol w="2047875"/>
                <a:gridCol w="2149475"/>
                <a:gridCol w="2150745"/>
                <a:gridCol w="2150745"/>
              </a:tblGrid>
              <a:tr h="3848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mean(MeV)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10GeV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20GeV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30GeV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40GeV</a:t>
                      </a:r>
                      <a:endParaRPr lang="en-US" altLang="zh-CN"/>
                    </a:p>
                  </a:txBody>
                  <a:tcPr/>
                </a:tc>
              </a:tr>
              <a:tr h="3848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MC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33.1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60.3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85.6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109</a:t>
                      </a:r>
                      <a:endParaRPr lang="en-US" altLang="zh-CN"/>
                    </a:p>
                  </a:txBody>
                  <a:tcPr/>
                </a:tc>
              </a:tr>
              <a:tr h="3848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MC update geo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33.9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62.0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88.4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113</a:t>
                      </a:r>
                      <a:endParaRPr lang="en-US" altLang="zh-CN"/>
                    </a:p>
                  </a:txBody>
                  <a:tcPr/>
                </a:tc>
              </a:tr>
              <a:tr h="3848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difference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2.4%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2.8%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3.3%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3.7%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geometry update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dig out a small cube 5.5*5.5*1.1 mm^3</a:t>
            </a:r>
            <a:endParaRPr lang="en-US" altLang="zh-CN"/>
          </a:p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122795" y="1518285"/>
            <a:ext cx="3847465" cy="40398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60410" y="5664835"/>
            <a:ext cx="23101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yellow: removed part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showmax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9" name="表格 8"/>
          <p:cNvGraphicFramePr/>
          <p:nvPr/>
        </p:nvGraphicFramePr>
        <p:xfrm>
          <a:off x="697865" y="4229735"/>
          <a:ext cx="10752455" cy="153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3615"/>
                <a:gridCol w="2047875"/>
                <a:gridCol w="2149475"/>
                <a:gridCol w="2150745"/>
                <a:gridCol w="2150745"/>
              </a:tblGrid>
              <a:tr h="3848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mean(MeV)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10GeV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20GeV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30GeV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40GeV</a:t>
                      </a:r>
                      <a:endParaRPr lang="en-US" altLang="zh-CN"/>
                    </a:p>
                  </a:txBody>
                  <a:tcPr/>
                </a:tc>
              </a:tr>
              <a:tr h="3848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MC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33.1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60.3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85.6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109</a:t>
                      </a:r>
                      <a:endParaRPr lang="en-US" altLang="zh-CN"/>
                    </a:p>
                  </a:txBody>
                  <a:tcPr/>
                </a:tc>
              </a:tr>
              <a:tr h="3848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MC update geo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33.8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61.8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88.4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113</a:t>
                      </a:r>
                      <a:endParaRPr lang="en-US" altLang="zh-CN"/>
                    </a:p>
                  </a:txBody>
                  <a:tcPr/>
                </a:tc>
              </a:tr>
              <a:tr h="3848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difference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2.1%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2.5%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3.3%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3.7%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图片 3" descr="540008_1_40e-maxenergy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89365" y="1880870"/>
            <a:ext cx="2687955" cy="1833245"/>
          </a:xfrm>
          <a:prstGeom prst="rect">
            <a:avLst/>
          </a:prstGeom>
        </p:spPr>
      </p:pic>
      <p:pic>
        <p:nvPicPr>
          <p:cNvPr id="5" name="图片 4" descr="540008_1_10e-maxenergy 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110" y="1865630"/>
            <a:ext cx="2709545" cy="1847850"/>
          </a:xfrm>
          <a:prstGeom prst="rect">
            <a:avLst/>
          </a:prstGeom>
        </p:spPr>
      </p:pic>
      <p:pic>
        <p:nvPicPr>
          <p:cNvPr id="6" name="图片 5" descr="540008_1_20e-maxenergy (1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2655" y="1881505"/>
            <a:ext cx="2686685" cy="1832610"/>
          </a:xfrm>
          <a:prstGeom prst="rect">
            <a:avLst/>
          </a:prstGeom>
        </p:spPr>
      </p:pic>
      <p:pic>
        <p:nvPicPr>
          <p:cNvPr id="7" name="图片 6" descr="540008_1_30e-maxenergy (1)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8395" y="1881505"/>
            <a:ext cx="2693035" cy="1836420"/>
          </a:xfrm>
          <a:prstGeom prst="rect">
            <a:avLst/>
          </a:prstGeom>
        </p:spPr>
      </p:pic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geometry update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Cu thick: 0.5mm -&gt; 1mm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228205" y="1543050"/>
            <a:ext cx="3595370" cy="394208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commondata" val="eyJoZGlkIjoiNmEyYTEwMTY1MGNiNmRmMjU5MTU2ODZjOTU0MThmZGM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614</Words>
  <Application>WPS 演示</Application>
  <PresentationFormat>宽屏</PresentationFormat>
  <Paragraphs>127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Update MC Geometry</vt:lpstr>
      <vt:lpstr>geometry update</vt:lpstr>
      <vt:lpstr>showmax  </vt:lpstr>
      <vt:lpstr>geometry update</vt:lpstr>
      <vt:lpstr>showmax</vt:lpstr>
      <vt:lpstr>geometry update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。。</cp:lastModifiedBy>
  <cp:revision>170</cp:revision>
  <dcterms:created xsi:type="dcterms:W3CDTF">2019-06-19T02:08:00Z</dcterms:created>
  <dcterms:modified xsi:type="dcterms:W3CDTF">2023-11-17T00:50:31Z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C4A2A421D0154636AA3F07A0D69767D7_11</vt:lpwstr>
  </property>
</Properties>
</file>